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56" r:id="rId2"/>
    <p:sldId id="257" r:id="rId3"/>
    <p:sldId id="275" r:id="rId4"/>
    <p:sldId id="276" r:id="rId5"/>
    <p:sldId id="289" r:id="rId6"/>
    <p:sldId id="288" r:id="rId7"/>
    <p:sldId id="290" r:id="rId8"/>
    <p:sldId id="277" r:id="rId9"/>
    <p:sldId id="278" r:id="rId10"/>
    <p:sldId id="279" r:id="rId11"/>
    <p:sldId id="280" r:id="rId12"/>
    <p:sldId id="281" r:id="rId13"/>
    <p:sldId id="282" r:id="rId14"/>
    <p:sldId id="270" r:id="rId15"/>
    <p:sldId id="271" r:id="rId16"/>
    <p:sldId id="272" r:id="rId17"/>
    <p:sldId id="273" r:id="rId18"/>
    <p:sldId id="274" r:id="rId19"/>
    <p:sldId id="287" r:id="rId20"/>
    <p:sldId id="284" r:id="rId21"/>
    <p:sldId id="291" r:id="rId22"/>
    <p:sldId id="292" r:id="rId23"/>
    <p:sldId id="285" r:id="rId24"/>
    <p:sldId id="286" r:id="rId25"/>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01"/>
    <a:srgbClr val="AE0103"/>
    <a:srgbClr val="A30104"/>
    <a:srgbClr val="B300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F5AB1C69-6EDB-4FF4-983F-18BD219EF322}" styleName="Mellemlayout 2 - Markerin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626"/>
    <p:restoredTop sz="82647"/>
  </p:normalViewPr>
  <p:slideViewPr>
    <p:cSldViewPr snapToGrid="0" snapToObjects="1">
      <p:cViewPr varScale="1">
        <p:scale>
          <a:sx n="49" d="100"/>
          <a:sy n="49" d="100"/>
        </p:scale>
        <p:origin x="744"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D3E2B2-C961-724B-975A-EE86C383EEF8}" type="datetimeFigureOut">
              <a:rPr lang="da-DK" smtClean="0"/>
              <a:t>19-12-2024</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8A5AB2-25F2-C54C-872A-96342D321870}" type="slidenum">
              <a:rPr lang="da-DK" smtClean="0"/>
              <a:t>‹nr.›</a:t>
            </a:fld>
            <a:endParaRPr lang="da-DK"/>
          </a:p>
        </p:txBody>
      </p:sp>
    </p:spTree>
    <p:extLst>
      <p:ext uri="{BB962C8B-B14F-4D97-AF65-F5344CB8AC3E}">
        <p14:creationId xmlns:p14="http://schemas.microsoft.com/office/powerpoint/2010/main" val="42451533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latin typeface="Georgia" panose="02040502050405020303" pitchFamily="18" charset="0"/>
            </a:endParaRPr>
          </a:p>
        </p:txBody>
      </p:sp>
      <p:sp>
        <p:nvSpPr>
          <p:cNvPr id="4" name="Pladsholder til slidenummer 3"/>
          <p:cNvSpPr>
            <a:spLocks noGrp="1"/>
          </p:cNvSpPr>
          <p:nvPr>
            <p:ph type="sldNum" sz="quarter" idx="10"/>
          </p:nvPr>
        </p:nvSpPr>
        <p:spPr/>
        <p:txBody>
          <a:bodyPr/>
          <a:lstStyle/>
          <a:p>
            <a:fld id="{B28A5AB2-25F2-C54C-872A-96342D321870}" type="slidenum">
              <a:rPr lang="da-DK" smtClean="0"/>
              <a:t>1</a:t>
            </a:fld>
            <a:endParaRPr lang="da-DK"/>
          </a:p>
        </p:txBody>
      </p:sp>
    </p:spTree>
    <p:extLst>
      <p:ext uri="{BB962C8B-B14F-4D97-AF65-F5344CB8AC3E}">
        <p14:creationId xmlns:p14="http://schemas.microsoft.com/office/powerpoint/2010/main" val="14862555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B28A5AB2-25F2-C54C-872A-96342D321870}" type="slidenum">
              <a:rPr lang="da-DK" smtClean="0"/>
              <a:t>10</a:t>
            </a:fld>
            <a:endParaRPr lang="da-DK"/>
          </a:p>
        </p:txBody>
      </p:sp>
    </p:spTree>
    <p:extLst>
      <p:ext uri="{BB962C8B-B14F-4D97-AF65-F5344CB8AC3E}">
        <p14:creationId xmlns:p14="http://schemas.microsoft.com/office/powerpoint/2010/main" val="22071416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B28A5AB2-25F2-C54C-872A-96342D321870}" type="slidenum">
              <a:rPr lang="da-DK" smtClean="0"/>
              <a:t>11</a:t>
            </a:fld>
            <a:endParaRPr lang="da-DK"/>
          </a:p>
        </p:txBody>
      </p:sp>
    </p:spTree>
    <p:extLst>
      <p:ext uri="{BB962C8B-B14F-4D97-AF65-F5344CB8AC3E}">
        <p14:creationId xmlns:p14="http://schemas.microsoft.com/office/powerpoint/2010/main" val="15990783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B28A5AB2-25F2-C54C-872A-96342D321870}" type="slidenum">
              <a:rPr lang="da-DK" smtClean="0"/>
              <a:t>12</a:t>
            </a:fld>
            <a:endParaRPr lang="da-DK"/>
          </a:p>
        </p:txBody>
      </p:sp>
    </p:spTree>
    <p:extLst>
      <p:ext uri="{BB962C8B-B14F-4D97-AF65-F5344CB8AC3E}">
        <p14:creationId xmlns:p14="http://schemas.microsoft.com/office/powerpoint/2010/main" val="14679192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B28A5AB2-25F2-C54C-872A-96342D321870}" type="slidenum">
              <a:rPr lang="da-DK" smtClean="0"/>
              <a:t>13</a:t>
            </a:fld>
            <a:endParaRPr lang="da-DK"/>
          </a:p>
        </p:txBody>
      </p:sp>
    </p:spTree>
    <p:extLst>
      <p:ext uri="{BB962C8B-B14F-4D97-AF65-F5344CB8AC3E}">
        <p14:creationId xmlns:p14="http://schemas.microsoft.com/office/powerpoint/2010/main" val="34659922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B28A5AB2-25F2-C54C-872A-96342D321870}" type="slidenum">
              <a:rPr lang="da-DK" smtClean="0"/>
              <a:t>14</a:t>
            </a:fld>
            <a:endParaRPr lang="da-DK"/>
          </a:p>
        </p:txBody>
      </p:sp>
    </p:spTree>
    <p:extLst>
      <p:ext uri="{BB962C8B-B14F-4D97-AF65-F5344CB8AC3E}">
        <p14:creationId xmlns:p14="http://schemas.microsoft.com/office/powerpoint/2010/main" val="31359372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B28A5AB2-25F2-C54C-872A-96342D321870}" type="slidenum">
              <a:rPr lang="da-DK" smtClean="0"/>
              <a:t>15</a:t>
            </a:fld>
            <a:endParaRPr lang="da-DK"/>
          </a:p>
        </p:txBody>
      </p:sp>
    </p:spTree>
    <p:extLst>
      <p:ext uri="{BB962C8B-B14F-4D97-AF65-F5344CB8AC3E}">
        <p14:creationId xmlns:p14="http://schemas.microsoft.com/office/powerpoint/2010/main" val="5811498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B28A5AB2-25F2-C54C-872A-96342D321870}" type="slidenum">
              <a:rPr lang="da-DK" smtClean="0"/>
              <a:t>16</a:t>
            </a:fld>
            <a:endParaRPr lang="da-DK"/>
          </a:p>
        </p:txBody>
      </p:sp>
    </p:spTree>
    <p:extLst>
      <p:ext uri="{BB962C8B-B14F-4D97-AF65-F5344CB8AC3E}">
        <p14:creationId xmlns:p14="http://schemas.microsoft.com/office/powerpoint/2010/main" val="9435421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B28A5AB2-25F2-C54C-872A-96342D321870}" type="slidenum">
              <a:rPr lang="da-DK" smtClean="0"/>
              <a:t>17</a:t>
            </a:fld>
            <a:endParaRPr lang="da-DK"/>
          </a:p>
        </p:txBody>
      </p:sp>
    </p:spTree>
    <p:extLst>
      <p:ext uri="{BB962C8B-B14F-4D97-AF65-F5344CB8AC3E}">
        <p14:creationId xmlns:p14="http://schemas.microsoft.com/office/powerpoint/2010/main" val="8961660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B28A5AB2-25F2-C54C-872A-96342D321870}" type="slidenum">
              <a:rPr lang="da-DK" smtClean="0"/>
              <a:t>18</a:t>
            </a:fld>
            <a:endParaRPr lang="da-DK"/>
          </a:p>
        </p:txBody>
      </p:sp>
    </p:spTree>
    <p:extLst>
      <p:ext uri="{BB962C8B-B14F-4D97-AF65-F5344CB8AC3E}">
        <p14:creationId xmlns:p14="http://schemas.microsoft.com/office/powerpoint/2010/main" val="20667648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B28A5AB2-25F2-C54C-872A-96342D321870}" type="slidenum">
              <a:rPr lang="da-DK" smtClean="0"/>
              <a:t>19</a:t>
            </a:fld>
            <a:endParaRPr lang="da-DK"/>
          </a:p>
        </p:txBody>
      </p:sp>
    </p:spTree>
    <p:extLst>
      <p:ext uri="{BB962C8B-B14F-4D97-AF65-F5344CB8AC3E}">
        <p14:creationId xmlns:p14="http://schemas.microsoft.com/office/powerpoint/2010/main" val="498884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B28A5AB2-25F2-C54C-872A-96342D321870}" type="slidenum">
              <a:rPr lang="da-DK" smtClean="0"/>
              <a:t>2</a:t>
            </a:fld>
            <a:endParaRPr lang="da-DK"/>
          </a:p>
        </p:txBody>
      </p:sp>
    </p:spTree>
    <p:extLst>
      <p:ext uri="{BB962C8B-B14F-4D97-AF65-F5344CB8AC3E}">
        <p14:creationId xmlns:p14="http://schemas.microsoft.com/office/powerpoint/2010/main" val="31167535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B28A5AB2-25F2-C54C-872A-96342D321870}" type="slidenum">
              <a:rPr lang="da-DK" smtClean="0"/>
              <a:t>20</a:t>
            </a:fld>
            <a:endParaRPr lang="da-DK"/>
          </a:p>
        </p:txBody>
      </p:sp>
    </p:spTree>
    <p:extLst>
      <p:ext uri="{BB962C8B-B14F-4D97-AF65-F5344CB8AC3E}">
        <p14:creationId xmlns:p14="http://schemas.microsoft.com/office/powerpoint/2010/main" val="8353148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B28A5AB2-25F2-C54C-872A-96342D321870}" type="slidenum">
              <a:rPr lang="da-DK" smtClean="0"/>
              <a:t>21</a:t>
            </a:fld>
            <a:endParaRPr lang="da-DK"/>
          </a:p>
        </p:txBody>
      </p:sp>
    </p:spTree>
    <p:extLst>
      <p:ext uri="{BB962C8B-B14F-4D97-AF65-F5344CB8AC3E}">
        <p14:creationId xmlns:p14="http://schemas.microsoft.com/office/powerpoint/2010/main" val="5510134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B28A5AB2-25F2-C54C-872A-96342D321870}" type="slidenum">
              <a:rPr lang="da-DK" smtClean="0"/>
              <a:t>22</a:t>
            </a:fld>
            <a:endParaRPr lang="da-DK"/>
          </a:p>
        </p:txBody>
      </p:sp>
    </p:spTree>
    <p:extLst>
      <p:ext uri="{BB962C8B-B14F-4D97-AF65-F5344CB8AC3E}">
        <p14:creationId xmlns:p14="http://schemas.microsoft.com/office/powerpoint/2010/main" val="111477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B28A5AB2-25F2-C54C-872A-96342D321870}" type="slidenum">
              <a:rPr lang="da-DK" smtClean="0"/>
              <a:t>23</a:t>
            </a:fld>
            <a:endParaRPr lang="da-DK"/>
          </a:p>
        </p:txBody>
      </p:sp>
    </p:spTree>
    <p:extLst>
      <p:ext uri="{BB962C8B-B14F-4D97-AF65-F5344CB8AC3E}">
        <p14:creationId xmlns:p14="http://schemas.microsoft.com/office/powerpoint/2010/main" val="23230497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B28A5AB2-25F2-C54C-872A-96342D321870}" type="slidenum">
              <a:rPr lang="da-DK" smtClean="0"/>
              <a:t>24</a:t>
            </a:fld>
            <a:endParaRPr lang="da-DK"/>
          </a:p>
        </p:txBody>
      </p:sp>
    </p:spTree>
    <p:extLst>
      <p:ext uri="{BB962C8B-B14F-4D97-AF65-F5344CB8AC3E}">
        <p14:creationId xmlns:p14="http://schemas.microsoft.com/office/powerpoint/2010/main" val="3861062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B28A5AB2-25F2-C54C-872A-96342D321870}" type="slidenum">
              <a:rPr lang="da-DK" smtClean="0"/>
              <a:t>3</a:t>
            </a:fld>
            <a:endParaRPr lang="da-DK"/>
          </a:p>
        </p:txBody>
      </p:sp>
    </p:spTree>
    <p:extLst>
      <p:ext uri="{BB962C8B-B14F-4D97-AF65-F5344CB8AC3E}">
        <p14:creationId xmlns:p14="http://schemas.microsoft.com/office/powerpoint/2010/main" val="19778644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B28A5AB2-25F2-C54C-872A-96342D321870}" type="slidenum">
              <a:rPr lang="da-DK" smtClean="0"/>
              <a:t>4</a:t>
            </a:fld>
            <a:endParaRPr lang="da-DK"/>
          </a:p>
        </p:txBody>
      </p:sp>
    </p:spTree>
    <p:extLst>
      <p:ext uri="{BB962C8B-B14F-4D97-AF65-F5344CB8AC3E}">
        <p14:creationId xmlns:p14="http://schemas.microsoft.com/office/powerpoint/2010/main" val="2453032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B28A5AB2-25F2-C54C-872A-96342D321870}" type="slidenum">
              <a:rPr lang="da-DK" smtClean="0"/>
              <a:t>5</a:t>
            </a:fld>
            <a:endParaRPr lang="da-DK"/>
          </a:p>
        </p:txBody>
      </p:sp>
    </p:spTree>
    <p:extLst>
      <p:ext uri="{BB962C8B-B14F-4D97-AF65-F5344CB8AC3E}">
        <p14:creationId xmlns:p14="http://schemas.microsoft.com/office/powerpoint/2010/main" val="23254516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B28A5AB2-25F2-C54C-872A-96342D321870}" type="slidenum">
              <a:rPr lang="da-DK" smtClean="0"/>
              <a:t>6</a:t>
            </a:fld>
            <a:endParaRPr lang="da-DK"/>
          </a:p>
        </p:txBody>
      </p:sp>
    </p:spTree>
    <p:extLst>
      <p:ext uri="{BB962C8B-B14F-4D97-AF65-F5344CB8AC3E}">
        <p14:creationId xmlns:p14="http://schemas.microsoft.com/office/powerpoint/2010/main" val="21610884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B28A5AB2-25F2-C54C-872A-96342D321870}" type="slidenum">
              <a:rPr lang="da-DK" smtClean="0"/>
              <a:t>7</a:t>
            </a:fld>
            <a:endParaRPr lang="da-DK"/>
          </a:p>
        </p:txBody>
      </p:sp>
    </p:spTree>
    <p:extLst>
      <p:ext uri="{BB962C8B-B14F-4D97-AF65-F5344CB8AC3E}">
        <p14:creationId xmlns:p14="http://schemas.microsoft.com/office/powerpoint/2010/main" val="27900528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B28A5AB2-25F2-C54C-872A-96342D321870}" type="slidenum">
              <a:rPr lang="da-DK" smtClean="0"/>
              <a:t>8</a:t>
            </a:fld>
            <a:endParaRPr lang="da-DK"/>
          </a:p>
        </p:txBody>
      </p:sp>
    </p:spTree>
    <p:extLst>
      <p:ext uri="{BB962C8B-B14F-4D97-AF65-F5344CB8AC3E}">
        <p14:creationId xmlns:p14="http://schemas.microsoft.com/office/powerpoint/2010/main" val="32466887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B28A5AB2-25F2-C54C-872A-96342D321870}" type="slidenum">
              <a:rPr lang="da-DK" smtClean="0"/>
              <a:t>9</a:t>
            </a:fld>
            <a:endParaRPr lang="da-DK"/>
          </a:p>
        </p:txBody>
      </p:sp>
    </p:spTree>
    <p:extLst>
      <p:ext uri="{BB962C8B-B14F-4D97-AF65-F5344CB8AC3E}">
        <p14:creationId xmlns:p14="http://schemas.microsoft.com/office/powerpoint/2010/main" val="27867710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7AC6C3-FD43-724E-B1AC-361CFBC70F31}"/>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i master</a:t>
            </a:r>
          </a:p>
        </p:txBody>
      </p:sp>
      <p:sp>
        <p:nvSpPr>
          <p:cNvPr id="3" name="Undertitel 2">
            <a:extLst>
              <a:ext uri="{FF2B5EF4-FFF2-40B4-BE49-F238E27FC236}">
                <a16:creationId xmlns:a16="http://schemas.microsoft.com/office/drawing/2014/main" id="{7623DAC0-F815-9C49-9A2F-B53D0ED232E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AC9E763B-29DB-5E48-BEE5-269634A90897}"/>
              </a:ext>
            </a:extLst>
          </p:cNvPr>
          <p:cNvSpPr>
            <a:spLocks noGrp="1"/>
          </p:cNvSpPr>
          <p:nvPr>
            <p:ph type="dt" sz="half" idx="10"/>
          </p:nvPr>
        </p:nvSpPr>
        <p:spPr/>
        <p:txBody>
          <a:bodyPr/>
          <a:lstStyle/>
          <a:p>
            <a:fld id="{0BA509AA-8250-D14F-A62B-5924521687CC}" type="datetimeFigureOut">
              <a:rPr lang="da-DK" smtClean="0"/>
              <a:t>19-12-2024</a:t>
            </a:fld>
            <a:endParaRPr lang="da-DK"/>
          </a:p>
        </p:txBody>
      </p:sp>
      <p:sp>
        <p:nvSpPr>
          <p:cNvPr id="5" name="Pladsholder til sidefod 4">
            <a:extLst>
              <a:ext uri="{FF2B5EF4-FFF2-40B4-BE49-F238E27FC236}">
                <a16:creationId xmlns:a16="http://schemas.microsoft.com/office/drawing/2014/main" id="{410CE919-00A3-7C41-B70A-59F973EAD3FC}"/>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30FBA753-8C31-6041-838D-C6DEF7DC843B}"/>
              </a:ext>
            </a:extLst>
          </p:cNvPr>
          <p:cNvSpPr>
            <a:spLocks noGrp="1"/>
          </p:cNvSpPr>
          <p:nvPr>
            <p:ph type="sldNum" sz="quarter" idx="12"/>
          </p:nvPr>
        </p:nvSpPr>
        <p:spPr/>
        <p:txBody>
          <a:bodyPr/>
          <a:lstStyle/>
          <a:p>
            <a:fld id="{1EB705B0-9375-7046-8B08-75E25048A2C2}" type="slidenum">
              <a:rPr lang="da-DK" smtClean="0"/>
              <a:t>‹nr.›</a:t>
            </a:fld>
            <a:endParaRPr lang="da-DK"/>
          </a:p>
        </p:txBody>
      </p:sp>
    </p:spTree>
    <p:extLst>
      <p:ext uri="{BB962C8B-B14F-4D97-AF65-F5344CB8AC3E}">
        <p14:creationId xmlns:p14="http://schemas.microsoft.com/office/powerpoint/2010/main" val="2277505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C0C81E-4D42-354E-9AA0-F80917AB2380}"/>
              </a:ext>
            </a:extLst>
          </p:cNvPr>
          <p:cNvSpPr>
            <a:spLocks noGrp="1"/>
          </p:cNvSpPr>
          <p:nvPr>
            <p:ph type="title"/>
          </p:nvPr>
        </p:nvSpPr>
        <p:spPr/>
        <p:txBody>
          <a:bodyPr/>
          <a:lstStyle/>
          <a:p>
            <a:r>
              <a:rPr lang="da-DK"/>
              <a:t>Klik for at redigere i master</a:t>
            </a:r>
          </a:p>
        </p:txBody>
      </p:sp>
      <p:sp>
        <p:nvSpPr>
          <p:cNvPr id="3" name="Pladsholder til lodret titel 2">
            <a:extLst>
              <a:ext uri="{FF2B5EF4-FFF2-40B4-BE49-F238E27FC236}">
                <a16:creationId xmlns:a16="http://schemas.microsoft.com/office/drawing/2014/main" id="{6E567807-F768-7A4D-845C-68ABBD233500}"/>
              </a:ext>
            </a:extLst>
          </p:cNvPr>
          <p:cNvSpPr>
            <a:spLocks noGrp="1"/>
          </p:cNvSpPr>
          <p:nvPr>
            <p:ph type="body" orient="vert" idx="1"/>
          </p:nvPr>
        </p:nvSpPr>
        <p:spPr/>
        <p:txBody>
          <a:bodyPr vert="eaVert"/>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D7AC3EF0-3E9C-0C4A-B28C-5C7071244212}"/>
              </a:ext>
            </a:extLst>
          </p:cNvPr>
          <p:cNvSpPr>
            <a:spLocks noGrp="1"/>
          </p:cNvSpPr>
          <p:nvPr>
            <p:ph type="dt" sz="half" idx="10"/>
          </p:nvPr>
        </p:nvSpPr>
        <p:spPr/>
        <p:txBody>
          <a:bodyPr/>
          <a:lstStyle/>
          <a:p>
            <a:fld id="{0BA509AA-8250-D14F-A62B-5924521687CC}" type="datetimeFigureOut">
              <a:rPr lang="da-DK" smtClean="0"/>
              <a:t>19-12-2024</a:t>
            </a:fld>
            <a:endParaRPr lang="da-DK"/>
          </a:p>
        </p:txBody>
      </p:sp>
      <p:sp>
        <p:nvSpPr>
          <p:cNvPr id="5" name="Pladsholder til sidefod 4">
            <a:extLst>
              <a:ext uri="{FF2B5EF4-FFF2-40B4-BE49-F238E27FC236}">
                <a16:creationId xmlns:a16="http://schemas.microsoft.com/office/drawing/2014/main" id="{FA443404-DFEB-E74A-AA62-643D147018B8}"/>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13D81BC9-657E-8A4D-BA8C-72591617D0E3}"/>
              </a:ext>
            </a:extLst>
          </p:cNvPr>
          <p:cNvSpPr>
            <a:spLocks noGrp="1"/>
          </p:cNvSpPr>
          <p:nvPr>
            <p:ph type="sldNum" sz="quarter" idx="12"/>
          </p:nvPr>
        </p:nvSpPr>
        <p:spPr/>
        <p:txBody>
          <a:bodyPr/>
          <a:lstStyle/>
          <a:p>
            <a:fld id="{1EB705B0-9375-7046-8B08-75E25048A2C2}" type="slidenum">
              <a:rPr lang="da-DK" smtClean="0"/>
              <a:t>‹nr.›</a:t>
            </a:fld>
            <a:endParaRPr lang="da-DK"/>
          </a:p>
        </p:txBody>
      </p:sp>
    </p:spTree>
    <p:extLst>
      <p:ext uri="{BB962C8B-B14F-4D97-AF65-F5344CB8AC3E}">
        <p14:creationId xmlns:p14="http://schemas.microsoft.com/office/powerpoint/2010/main" val="25881951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ACD59791-D9AE-9D4F-B028-0C65D131F530}"/>
              </a:ext>
            </a:extLst>
          </p:cNvPr>
          <p:cNvSpPr>
            <a:spLocks noGrp="1"/>
          </p:cNvSpPr>
          <p:nvPr>
            <p:ph type="title" orient="vert"/>
          </p:nvPr>
        </p:nvSpPr>
        <p:spPr>
          <a:xfrm>
            <a:off x="8724900" y="365125"/>
            <a:ext cx="2628900" cy="5811838"/>
          </a:xfrm>
        </p:spPr>
        <p:txBody>
          <a:bodyPr vert="eaVert"/>
          <a:lstStyle/>
          <a:p>
            <a:r>
              <a:rPr lang="da-DK"/>
              <a:t>Klik for at redigere i master</a:t>
            </a:r>
          </a:p>
        </p:txBody>
      </p:sp>
      <p:sp>
        <p:nvSpPr>
          <p:cNvPr id="3" name="Pladsholder til lodret titel 2">
            <a:extLst>
              <a:ext uri="{FF2B5EF4-FFF2-40B4-BE49-F238E27FC236}">
                <a16:creationId xmlns:a16="http://schemas.microsoft.com/office/drawing/2014/main" id="{1B82AC95-6095-0341-B26A-130174838E3E}"/>
              </a:ext>
            </a:extLst>
          </p:cNvPr>
          <p:cNvSpPr>
            <a:spLocks noGrp="1"/>
          </p:cNvSpPr>
          <p:nvPr>
            <p:ph type="body" orient="vert" idx="1"/>
          </p:nvPr>
        </p:nvSpPr>
        <p:spPr>
          <a:xfrm>
            <a:off x="838200" y="365125"/>
            <a:ext cx="7734300" cy="5811838"/>
          </a:xfrm>
        </p:spPr>
        <p:txBody>
          <a:bodyPr vert="eaVert"/>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D46B28E0-4CC7-2B4D-B804-BA23E5DC8609}"/>
              </a:ext>
            </a:extLst>
          </p:cNvPr>
          <p:cNvSpPr>
            <a:spLocks noGrp="1"/>
          </p:cNvSpPr>
          <p:nvPr>
            <p:ph type="dt" sz="half" idx="10"/>
          </p:nvPr>
        </p:nvSpPr>
        <p:spPr/>
        <p:txBody>
          <a:bodyPr/>
          <a:lstStyle/>
          <a:p>
            <a:fld id="{0BA509AA-8250-D14F-A62B-5924521687CC}" type="datetimeFigureOut">
              <a:rPr lang="da-DK" smtClean="0"/>
              <a:t>19-12-2024</a:t>
            </a:fld>
            <a:endParaRPr lang="da-DK"/>
          </a:p>
        </p:txBody>
      </p:sp>
      <p:sp>
        <p:nvSpPr>
          <p:cNvPr id="5" name="Pladsholder til sidefod 4">
            <a:extLst>
              <a:ext uri="{FF2B5EF4-FFF2-40B4-BE49-F238E27FC236}">
                <a16:creationId xmlns:a16="http://schemas.microsoft.com/office/drawing/2014/main" id="{5065FC5D-AC37-6E40-A74F-52CF30B3E7ED}"/>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7BB2FC17-BB54-D843-863F-ADC37CE4715B}"/>
              </a:ext>
            </a:extLst>
          </p:cNvPr>
          <p:cNvSpPr>
            <a:spLocks noGrp="1"/>
          </p:cNvSpPr>
          <p:nvPr>
            <p:ph type="sldNum" sz="quarter" idx="12"/>
          </p:nvPr>
        </p:nvSpPr>
        <p:spPr/>
        <p:txBody>
          <a:bodyPr/>
          <a:lstStyle/>
          <a:p>
            <a:fld id="{1EB705B0-9375-7046-8B08-75E25048A2C2}" type="slidenum">
              <a:rPr lang="da-DK" smtClean="0"/>
              <a:t>‹nr.›</a:t>
            </a:fld>
            <a:endParaRPr lang="da-DK"/>
          </a:p>
        </p:txBody>
      </p:sp>
    </p:spTree>
    <p:extLst>
      <p:ext uri="{BB962C8B-B14F-4D97-AF65-F5344CB8AC3E}">
        <p14:creationId xmlns:p14="http://schemas.microsoft.com/office/powerpoint/2010/main" val="1333031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16A1F8-7D8C-EC4C-A8DF-EBF0F1F1CA94}"/>
              </a:ext>
            </a:extLst>
          </p:cNvPr>
          <p:cNvSpPr>
            <a:spLocks noGrp="1"/>
          </p:cNvSpPr>
          <p:nvPr>
            <p:ph type="title"/>
          </p:nvPr>
        </p:nvSpPr>
        <p:spPr/>
        <p:txBody>
          <a:bodyPr/>
          <a:lstStyle/>
          <a:p>
            <a:r>
              <a:rPr lang="da-DK"/>
              <a:t>Klik for at redigere i master</a:t>
            </a:r>
          </a:p>
        </p:txBody>
      </p:sp>
      <p:sp>
        <p:nvSpPr>
          <p:cNvPr id="3" name="Pladsholder til indhold 2">
            <a:extLst>
              <a:ext uri="{FF2B5EF4-FFF2-40B4-BE49-F238E27FC236}">
                <a16:creationId xmlns:a16="http://schemas.microsoft.com/office/drawing/2014/main" id="{21E631F4-C604-8744-8FE4-DBA0CF15F653}"/>
              </a:ext>
            </a:extLst>
          </p:cNvPr>
          <p:cNvSpPr>
            <a:spLocks noGrp="1"/>
          </p:cNvSpPr>
          <p:nvPr>
            <p:ph idx="1"/>
          </p:nvPr>
        </p:nvSpPr>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70891C87-4632-E746-91AA-031E4FCD6D68}"/>
              </a:ext>
            </a:extLst>
          </p:cNvPr>
          <p:cNvSpPr>
            <a:spLocks noGrp="1"/>
          </p:cNvSpPr>
          <p:nvPr>
            <p:ph type="dt" sz="half" idx="10"/>
          </p:nvPr>
        </p:nvSpPr>
        <p:spPr/>
        <p:txBody>
          <a:bodyPr/>
          <a:lstStyle/>
          <a:p>
            <a:fld id="{0BA509AA-8250-D14F-A62B-5924521687CC}" type="datetimeFigureOut">
              <a:rPr lang="da-DK" smtClean="0"/>
              <a:t>19-12-2024</a:t>
            </a:fld>
            <a:endParaRPr lang="da-DK"/>
          </a:p>
        </p:txBody>
      </p:sp>
      <p:sp>
        <p:nvSpPr>
          <p:cNvPr id="5" name="Pladsholder til sidefod 4">
            <a:extLst>
              <a:ext uri="{FF2B5EF4-FFF2-40B4-BE49-F238E27FC236}">
                <a16:creationId xmlns:a16="http://schemas.microsoft.com/office/drawing/2014/main" id="{B21FBDE3-128C-8646-940F-AB1842B8F04F}"/>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DE9403CE-CA1D-C044-995B-4A8E3B20C53E}"/>
              </a:ext>
            </a:extLst>
          </p:cNvPr>
          <p:cNvSpPr>
            <a:spLocks noGrp="1"/>
          </p:cNvSpPr>
          <p:nvPr>
            <p:ph type="sldNum" sz="quarter" idx="12"/>
          </p:nvPr>
        </p:nvSpPr>
        <p:spPr/>
        <p:txBody>
          <a:bodyPr/>
          <a:lstStyle/>
          <a:p>
            <a:fld id="{1EB705B0-9375-7046-8B08-75E25048A2C2}" type="slidenum">
              <a:rPr lang="da-DK" smtClean="0"/>
              <a:t>‹nr.›</a:t>
            </a:fld>
            <a:endParaRPr lang="da-DK"/>
          </a:p>
        </p:txBody>
      </p:sp>
    </p:spTree>
    <p:extLst>
      <p:ext uri="{BB962C8B-B14F-4D97-AF65-F5344CB8AC3E}">
        <p14:creationId xmlns:p14="http://schemas.microsoft.com/office/powerpoint/2010/main" val="8344134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CD1AEF-FDC0-254F-95BD-9608B5D4134A}"/>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i master</a:t>
            </a:r>
          </a:p>
        </p:txBody>
      </p:sp>
      <p:sp>
        <p:nvSpPr>
          <p:cNvPr id="3" name="Pladsholder til tekst 2">
            <a:extLst>
              <a:ext uri="{FF2B5EF4-FFF2-40B4-BE49-F238E27FC236}">
                <a16:creationId xmlns:a16="http://schemas.microsoft.com/office/drawing/2014/main" id="{6285F467-E6C7-6749-9D26-8B89828DC3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Rediger typografien i masterens</a:t>
            </a:r>
          </a:p>
        </p:txBody>
      </p:sp>
      <p:sp>
        <p:nvSpPr>
          <p:cNvPr id="4" name="Pladsholder til dato 3">
            <a:extLst>
              <a:ext uri="{FF2B5EF4-FFF2-40B4-BE49-F238E27FC236}">
                <a16:creationId xmlns:a16="http://schemas.microsoft.com/office/drawing/2014/main" id="{0C1409DA-4E55-5C4D-B51B-3EE27EF3CB94}"/>
              </a:ext>
            </a:extLst>
          </p:cNvPr>
          <p:cNvSpPr>
            <a:spLocks noGrp="1"/>
          </p:cNvSpPr>
          <p:nvPr>
            <p:ph type="dt" sz="half" idx="10"/>
          </p:nvPr>
        </p:nvSpPr>
        <p:spPr/>
        <p:txBody>
          <a:bodyPr/>
          <a:lstStyle/>
          <a:p>
            <a:fld id="{0BA509AA-8250-D14F-A62B-5924521687CC}" type="datetimeFigureOut">
              <a:rPr lang="da-DK" smtClean="0"/>
              <a:t>19-12-2024</a:t>
            </a:fld>
            <a:endParaRPr lang="da-DK"/>
          </a:p>
        </p:txBody>
      </p:sp>
      <p:sp>
        <p:nvSpPr>
          <p:cNvPr id="5" name="Pladsholder til sidefod 4">
            <a:extLst>
              <a:ext uri="{FF2B5EF4-FFF2-40B4-BE49-F238E27FC236}">
                <a16:creationId xmlns:a16="http://schemas.microsoft.com/office/drawing/2014/main" id="{1E616871-9D10-FF4E-9770-9D04BA0AC34A}"/>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A43F9C17-F6B5-AD49-B163-08B52710D42A}"/>
              </a:ext>
            </a:extLst>
          </p:cNvPr>
          <p:cNvSpPr>
            <a:spLocks noGrp="1"/>
          </p:cNvSpPr>
          <p:nvPr>
            <p:ph type="sldNum" sz="quarter" idx="12"/>
          </p:nvPr>
        </p:nvSpPr>
        <p:spPr/>
        <p:txBody>
          <a:bodyPr/>
          <a:lstStyle/>
          <a:p>
            <a:fld id="{1EB705B0-9375-7046-8B08-75E25048A2C2}" type="slidenum">
              <a:rPr lang="da-DK" smtClean="0"/>
              <a:t>‹nr.›</a:t>
            </a:fld>
            <a:endParaRPr lang="da-DK"/>
          </a:p>
        </p:txBody>
      </p:sp>
    </p:spTree>
    <p:extLst>
      <p:ext uri="{BB962C8B-B14F-4D97-AF65-F5344CB8AC3E}">
        <p14:creationId xmlns:p14="http://schemas.microsoft.com/office/powerpoint/2010/main" val="6511269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BF6F75-CB0A-8147-8698-BB5E6C116C4F}"/>
              </a:ext>
            </a:extLst>
          </p:cNvPr>
          <p:cNvSpPr>
            <a:spLocks noGrp="1"/>
          </p:cNvSpPr>
          <p:nvPr>
            <p:ph type="title"/>
          </p:nvPr>
        </p:nvSpPr>
        <p:spPr/>
        <p:txBody>
          <a:bodyPr/>
          <a:lstStyle/>
          <a:p>
            <a:r>
              <a:rPr lang="da-DK"/>
              <a:t>Klik for at redigere i master</a:t>
            </a:r>
          </a:p>
        </p:txBody>
      </p:sp>
      <p:sp>
        <p:nvSpPr>
          <p:cNvPr id="3" name="Pladsholder til indhold 2">
            <a:extLst>
              <a:ext uri="{FF2B5EF4-FFF2-40B4-BE49-F238E27FC236}">
                <a16:creationId xmlns:a16="http://schemas.microsoft.com/office/drawing/2014/main" id="{5DF2F9AF-CBBB-AC41-836C-5ED14D682DEF}"/>
              </a:ext>
            </a:extLst>
          </p:cNvPr>
          <p:cNvSpPr>
            <a:spLocks noGrp="1"/>
          </p:cNvSpPr>
          <p:nvPr>
            <p:ph sz="half" idx="1"/>
          </p:nvPr>
        </p:nvSpPr>
        <p:spPr>
          <a:xfrm>
            <a:off x="838200" y="1825625"/>
            <a:ext cx="5181600" cy="4351338"/>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7C9391AD-4326-1440-8293-1E476F858D08}"/>
              </a:ext>
            </a:extLst>
          </p:cNvPr>
          <p:cNvSpPr>
            <a:spLocks noGrp="1"/>
          </p:cNvSpPr>
          <p:nvPr>
            <p:ph sz="half" idx="2"/>
          </p:nvPr>
        </p:nvSpPr>
        <p:spPr>
          <a:xfrm>
            <a:off x="6172200" y="1825625"/>
            <a:ext cx="5181600" cy="4351338"/>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B9AC33EC-4673-0243-8FE3-C44EF7AC5059}"/>
              </a:ext>
            </a:extLst>
          </p:cNvPr>
          <p:cNvSpPr>
            <a:spLocks noGrp="1"/>
          </p:cNvSpPr>
          <p:nvPr>
            <p:ph type="dt" sz="half" idx="10"/>
          </p:nvPr>
        </p:nvSpPr>
        <p:spPr/>
        <p:txBody>
          <a:bodyPr/>
          <a:lstStyle/>
          <a:p>
            <a:fld id="{0BA509AA-8250-D14F-A62B-5924521687CC}" type="datetimeFigureOut">
              <a:rPr lang="da-DK" smtClean="0"/>
              <a:t>19-12-2024</a:t>
            </a:fld>
            <a:endParaRPr lang="da-DK"/>
          </a:p>
        </p:txBody>
      </p:sp>
      <p:sp>
        <p:nvSpPr>
          <p:cNvPr id="6" name="Pladsholder til sidefod 5">
            <a:extLst>
              <a:ext uri="{FF2B5EF4-FFF2-40B4-BE49-F238E27FC236}">
                <a16:creationId xmlns:a16="http://schemas.microsoft.com/office/drawing/2014/main" id="{FDF22F52-0DC0-3B4D-8D1E-DCA9A0DCC29B}"/>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C081C668-6436-5746-8668-39A11C1282C3}"/>
              </a:ext>
            </a:extLst>
          </p:cNvPr>
          <p:cNvSpPr>
            <a:spLocks noGrp="1"/>
          </p:cNvSpPr>
          <p:nvPr>
            <p:ph type="sldNum" sz="quarter" idx="12"/>
          </p:nvPr>
        </p:nvSpPr>
        <p:spPr/>
        <p:txBody>
          <a:bodyPr/>
          <a:lstStyle/>
          <a:p>
            <a:fld id="{1EB705B0-9375-7046-8B08-75E25048A2C2}" type="slidenum">
              <a:rPr lang="da-DK" smtClean="0"/>
              <a:t>‹nr.›</a:t>
            </a:fld>
            <a:endParaRPr lang="da-DK"/>
          </a:p>
        </p:txBody>
      </p:sp>
    </p:spTree>
    <p:extLst>
      <p:ext uri="{BB962C8B-B14F-4D97-AF65-F5344CB8AC3E}">
        <p14:creationId xmlns:p14="http://schemas.microsoft.com/office/powerpoint/2010/main" val="10989071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74953D-5DD5-804A-BBDB-38A66C44D3E4}"/>
              </a:ext>
            </a:extLst>
          </p:cNvPr>
          <p:cNvSpPr>
            <a:spLocks noGrp="1"/>
          </p:cNvSpPr>
          <p:nvPr>
            <p:ph type="title"/>
          </p:nvPr>
        </p:nvSpPr>
        <p:spPr>
          <a:xfrm>
            <a:off x="839788" y="365125"/>
            <a:ext cx="10515600" cy="1325563"/>
          </a:xfrm>
        </p:spPr>
        <p:txBody>
          <a:bodyPr/>
          <a:lstStyle/>
          <a:p>
            <a:r>
              <a:rPr lang="da-DK"/>
              <a:t>Klik for at redigere i master</a:t>
            </a:r>
          </a:p>
        </p:txBody>
      </p:sp>
      <p:sp>
        <p:nvSpPr>
          <p:cNvPr id="3" name="Pladsholder til tekst 2">
            <a:extLst>
              <a:ext uri="{FF2B5EF4-FFF2-40B4-BE49-F238E27FC236}">
                <a16:creationId xmlns:a16="http://schemas.microsoft.com/office/drawing/2014/main" id="{70032167-F2E0-1B4C-8911-CB21CDE0E5A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typografien i masterens</a:t>
            </a:r>
          </a:p>
        </p:txBody>
      </p:sp>
      <p:sp>
        <p:nvSpPr>
          <p:cNvPr id="4" name="Pladsholder til indhold 3">
            <a:extLst>
              <a:ext uri="{FF2B5EF4-FFF2-40B4-BE49-F238E27FC236}">
                <a16:creationId xmlns:a16="http://schemas.microsoft.com/office/drawing/2014/main" id="{3DD0D2C4-E73E-FE43-B6D3-F28C65D99903}"/>
              </a:ext>
            </a:extLst>
          </p:cNvPr>
          <p:cNvSpPr>
            <a:spLocks noGrp="1"/>
          </p:cNvSpPr>
          <p:nvPr>
            <p:ph sz="half" idx="2"/>
          </p:nvPr>
        </p:nvSpPr>
        <p:spPr>
          <a:xfrm>
            <a:off x="839788" y="2505075"/>
            <a:ext cx="5157787" cy="3684588"/>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B049D71E-3BD9-EA4D-856C-0EAF9EC99C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typografien i masterens</a:t>
            </a:r>
          </a:p>
        </p:txBody>
      </p:sp>
      <p:sp>
        <p:nvSpPr>
          <p:cNvPr id="6" name="Pladsholder til indhold 5">
            <a:extLst>
              <a:ext uri="{FF2B5EF4-FFF2-40B4-BE49-F238E27FC236}">
                <a16:creationId xmlns:a16="http://schemas.microsoft.com/office/drawing/2014/main" id="{1D1E4198-DA56-0C40-950E-7D8FC8D18F61}"/>
              </a:ext>
            </a:extLst>
          </p:cNvPr>
          <p:cNvSpPr>
            <a:spLocks noGrp="1"/>
          </p:cNvSpPr>
          <p:nvPr>
            <p:ph sz="quarter" idx="4"/>
          </p:nvPr>
        </p:nvSpPr>
        <p:spPr>
          <a:xfrm>
            <a:off x="6172200" y="2505075"/>
            <a:ext cx="5183188" cy="3684588"/>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746C36A8-5B4C-E14B-8CF5-792A843D1311}"/>
              </a:ext>
            </a:extLst>
          </p:cNvPr>
          <p:cNvSpPr>
            <a:spLocks noGrp="1"/>
          </p:cNvSpPr>
          <p:nvPr>
            <p:ph type="dt" sz="half" idx="10"/>
          </p:nvPr>
        </p:nvSpPr>
        <p:spPr/>
        <p:txBody>
          <a:bodyPr/>
          <a:lstStyle/>
          <a:p>
            <a:fld id="{0BA509AA-8250-D14F-A62B-5924521687CC}" type="datetimeFigureOut">
              <a:rPr lang="da-DK" smtClean="0"/>
              <a:t>19-12-2024</a:t>
            </a:fld>
            <a:endParaRPr lang="da-DK"/>
          </a:p>
        </p:txBody>
      </p:sp>
      <p:sp>
        <p:nvSpPr>
          <p:cNvPr id="8" name="Pladsholder til sidefod 7">
            <a:extLst>
              <a:ext uri="{FF2B5EF4-FFF2-40B4-BE49-F238E27FC236}">
                <a16:creationId xmlns:a16="http://schemas.microsoft.com/office/drawing/2014/main" id="{52810C14-571D-7B48-9572-187B095027B1}"/>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96E3BEF0-BF2F-AC41-8AFE-0B6D01BC6C02}"/>
              </a:ext>
            </a:extLst>
          </p:cNvPr>
          <p:cNvSpPr>
            <a:spLocks noGrp="1"/>
          </p:cNvSpPr>
          <p:nvPr>
            <p:ph type="sldNum" sz="quarter" idx="12"/>
          </p:nvPr>
        </p:nvSpPr>
        <p:spPr/>
        <p:txBody>
          <a:bodyPr/>
          <a:lstStyle/>
          <a:p>
            <a:fld id="{1EB705B0-9375-7046-8B08-75E25048A2C2}" type="slidenum">
              <a:rPr lang="da-DK" smtClean="0"/>
              <a:t>‹nr.›</a:t>
            </a:fld>
            <a:endParaRPr lang="da-DK"/>
          </a:p>
        </p:txBody>
      </p:sp>
    </p:spTree>
    <p:extLst>
      <p:ext uri="{BB962C8B-B14F-4D97-AF65-F5344CB8AC3E}">
        <p14:creationId xmlns:p14="http://schemas.microsoft.com/office/powerpoint/2010/main" val="22036046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089416-5C35-DF4D-BA08-3191F710CD5B}"/>
              </a:ext>
            </a:extLst>
          </p:cNvPr>
          <p:cNvSpPr>
            <a:spLocks noGrp="1"/>
          </p:cNvSpPr>
          <p:nvPr>
            <p:ph type="title"/>
          </p:nvPr>
        </p:nvSpPr>
        <p:spPr/>
        <p:txBody>
          <a:bodyPr/>
          <a:lstStyle/>
          <a:p>
            <a:r>
              <a:rPr lang="da-DK"/>
              <a:t>Klik for at redigere i master</a:t>
            </a:r>
          </a:p>
        </p:txBody>
      </p:sp>
      <p:sp>
        <p:nvSpPr>
          <p:cNvPr id="3" name="Pladsholder til dato 2">
            <a:extLst>
              <a:ext uri="{FF2B5EF4-FFF2-40B4-BE49-F238E27FC236}">
                <a16:creationId xmlns:a16="http://schemas.microsoft.com/office/drawing/2014/main" id="{0D4B0B72-7B0A-374B-82C1-115A0C33FCDC}"/>
              </a:ext>
            </a:extLst>
          </p:cNvPr>
          <p:cNvSpPr>
            <a:spLocks noGrp="1"/>
          </p:cNvSpPr>
          <p:nvPr>
            <p:ph type="dt" sz="half" idx="10"/>
          </p:nvPr>
        </p:nvSpPr>
        <p:spPr/>
        <p:txBody>
          <a:bodyPr/>
          <a:lstStyle/>
          <a:p>
            <a:fld id="{0BA509AA-8250-D14F-A62B-5924521687CC}" type="datetimeFigureOut">
              <a:rPr lang="da-DK" smtClean="0"/>
              <a:t>19-12-2024</a:t>
            </a:fld>
            <a:endParaRPr lang="da-DK"/>
          </a:p>
        </p:txBody>
      </p:sp>
      <p:sp>
        <p:nvSpPr>
          <p:cNvPr id="4" name="Pladsholder til sidefod 3">
            <a:extLst>
              <a:ext uri="{FF2B5EF4-FFF2-40B4-BE49-F238E27FC236}">
                <a16:creationId xmlns:a16="http://schemas.microsoft.com/office/drawing/2014/main" id="{E0E8623A-2676-5949-B1B0-3826C11F5D32}"/>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988BE856-55A3-8E47-B5D3-A41FB411B4A6}"/>
              </a:ext>
            </a:extLst>
          </p:cNvPr>
          <p:cNvSpPr>
            <a:spLocks noGrp="1"/>
          </p:cNvSpPr>
          <p:nvPr>
            <p:ph type="sldNum" sz="quarter" idx="12"/>
          </p:nvPr>
        </p:nvSpPr>
        <p:spPr/>
        <p:txBody>
          <a:bodyPr/>
          <a:lstStyle/>
          <a:p>
            <a:fld id="{1EB705B0-9375-7046-8B08-75E25048A2C2}" type="slidenum">
              <a:rPr lang="da-DK" smtClean="0"/>
              <a:t>‹nr.›</a:t>
            </a:fld>
            <a:endParaRPr lang="da-DK"/>
          </a:p>
        </p:txBody>
      </p:sp>
    </p:spTree>
    <p:extLst>
      <p:ext uri="{BB962C8B-B14F-4D97-AF65-F5344CB8AC3E}">
        <p14:creationId xmlns:p14="http://schemas.microsoft.com/office/powerpoint/2010/main" val="2158012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0C52FB27-6869-6748-8CF2-FF7E86456FA2}"/>
              </a:ext>
            </a:extLst>
          </p:cNvPr>
          <p:cNvSpPr>
            <a:spLocks noGrp="1"/>
          </p:cNvSpPr>
          <p:nvPr>
            <p:ph type="dt" sz="half" idx="10"/>
          </p:nvPr>
        </p:nvSpPr>
        <p:spPr/>
        <p:txBody>
          <a:bodyPr/>
          <a:lstStyle/>
          <a:p>
            <a:fld id="{0BA509AA-8250-D14F-A62B-5924521687CC}" type="datetimeFigureOut">
              <a:rPr lang="da-DK" smtClean="0"/>
              <a:t>19-12-2024</a:t>
            </a:fld>
            <a:endParaRPr lang="da-DK"/>
          </a:p>
        </p:txBody>
      </p:sp>
      <p:sp>
        <p:nvSpPr>
          <p:cNvPr id="3" name="Pladsholder til sidefod 2">
            <a:extLst>
              <a:ext uri="{FF2B5EF4-FFF2-40B4-BE49-F238E27FC236}">
                <a16:creationId xmlns:a16="http://schemas.microsoft.com/office/drawing/2014/main" id="{1CB93D2B-7E68-7F4F-966A-01F7F35B9FF6}"/>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6E03767E-6CF9-E645-A495-E5267819D2BB}"/>
              </a:ext>
            </a:extLst>
          </p:cNvPr>
          <p:cNvSpPr>
            <a:spLocks noGrp="1"/>
          </p:cNvSpPr>
          <p:nvPr>
            <p:ph type="sldNum" sz="quarter" idx="12"/>
          </p:nvPr>
        </p:nvSpPr>
        <p:spPr/>
        <p:txBody>
          <a:bodyPr/>
          <a:lstStyle/>
          <a:p>
            <a:fld id="{1EB705B0-9375-7046-8B08-75E25048A2C2}" type="slidenum">
              <a:rPr lang="da-DK" smtClean="0"/>
              <a:t>‹nr.›</a:t>
            </a:fld>
            <a:endParaRPr lang="da-DK"/>
          </a:p>
        </p:txBody>
      </p:sp>
    </p:spTree>
    <p:extLst>
      <p:ext uri="{BB962C8B-B14F-4D97-AF65-F5344CB8AC3E}">
        <p14:creationId xmlns:p14="http://schemas.microsoft.com/office/powerpoint/2010/main" val="30227838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39015B-CDE0-B446-9311-F570AAF90DD4}"/>
              </a:ext>
            </a:extLst>
          </p:cNvPr>
          <p:cNvSpPr>
            <a:spLocks noGrp="1"/>
          </p:cNvSpPr>
          <p:nvPr>
            <p:ph type="title"/>
          </p:nvPr>
        </p:nvSpPr>
        <p:spPr>
          <a:xfrm>
            <a:off x="839788" y="457200"/>
            <a:ext cx="3932237" cy="1600200"/>
          </a:xfrm>
        </p:spPr>
        <p:txBody>
          <a:bodyPr anchor="b"/>
          <a:lstStyle>
            <a:lvl1pPr>
              <a:defRPr sz="3200"/>
            </a:lvl1pPr>
          </a:lstStyle>
          <a:p>
            <a:r>
              <a:rPr lang="da-DK"/>
              <a:t>Klik for at redigere i master</a:t>
            </a:r>
          </a:p>
        </p:txBody>
      </p:sp>
      <p:sp>
        <p:nvSpPr>
          <p:cNvPr id="3" name="Pladsholder til indhold 2">
            <a:extLst>
              <a:ext uri="{FF2B5EF4-FFF2-40B4-BE49-F238E27FC236}">
                <a16:creationId xmlns:a16="http://schemas.microsoft.com/office/drawing/2014/main" id="{B21149D2-7A24-E34B-B113-849CDC0E9D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8FE6A9E3-19CD-EB4E-97BA-02816EB811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typografien i masterens</a:t>
            </a:r>
          </a:p>
        </p:txBody>
      </p:sp>
      <p:sp>
        <p:nvSpPr>
          <p:cNvPr id="5" name="Pladsholder til dato 4">
            <a:extLst>
              <a:ext uri="{FF2B5EF4-FFF2-40B4-BE49-F238E27FC236}">
                <a16:creationId xmlns:a16="http://schemas.microsoft.com/office/drawing/2014/main" id="{0AB84D8B-377C-AE4D-86B2-CDCB72E0A909}"/>
              </a:ext>
            </a:extLst>
          </p:cNvPr>
          <p:cNvSpPr>
            <a:spLocks noGrp="1"/>
          </p:cNvSpPr>
          <p:nvPr>
            <p:ph type="dt" sz="half" idx="10"/>
          </p:nvPr>
        </p:nvSpPr>
        <p:spPr/>
        <p:txBody>
          <a:bodyPr/>
          <a:lstStyle/>
          <a:p>
            <a:fld id="{0BA509AA-8250-D14F-A62B-5924521687CC}" type="datetimeFigureOut">
              <a:rPr lang="da-DK" smtClean="0"/>
              <a:t>19-12-2024</a:t>
            </a:fld>
            <a:endParaRPr lang="da-DK"/>
          </a:p>
        </p:txBody>
      </p:sp>
      <p:sp>
        <p:nvSpPr>
          <p:cNvPr id="6" name="Pladsholder til sidefod 5">
            <a:extLst>
              <a:ext uri="{FF2B5EF4-FFF2-40B4-BE49-F238E27FC236}">
                <a16:creationId xmlns:a16="http://schemas.microsoft.com/office/drawing/2014/main" id="{67C5D8E1-2874-9D42-92F3-7E5BD0E5D483}"/>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B6E402A6-F7CD-E748-BAF4-CADF38DBF117}"/>
              </a:ext>
            </a:extLst>
          </p:cNvPr>
          <p:cNvSpPr>
            <a:spLocks noGrp="1"/>
          </p:cNvSpPr>
          <p:nvPr>
            <p:ph type="sldNum" sz="quarter" idx="12"/>
          </p:nvPr>
        </p:nvSpPr>
        <p:spPr/>
        <p:txBody>
          <a:bodyPr/>
          <a:lstStyle/>
          <a:p>
            <a:fld id="{1EB705B0-9375-7046-8B08-75E25048A2C2}" type="slidenum">
              <a:rPr lang="da-DK" smtClean="0"/>
              <a:t>‹nr.›</a:t>
            </a:fld>
            <a:endParaRPr lang="da-DK"/>
          </a:p>
        </p:txBody>
      </p:sp>
    </p:spTree>
    <p:extLst>
      <p:ext uri="{BB962C8B-B14F-4D97-AF65-F5344CB8AC3E}">
        <p14:creationId xmlns:p14="http://schemas.microsoft.com/office/powerpoint/2010/main" val="8332495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2453F6-B895-7440-A3FA-27CE9F477616}"/>
              </a:ext>
            </a:extLst>
          </p:cNvPr>
          <p:cNvSpPr>
            <a:spLocks noGrp="1"/>
          </p:cNvSpPr>
          <p:nvPr>
            <p:ph type="title"/>
          </p:nvPr>
        </p:nvSpPr>
        <p:spPr>
          <a:xfrm>
            <a:off x="839788" y="457200"/>
            <a:ext cx="3932237" cy="1600200"/>
          </a:xfrm>
        </p:spPr>
        <p:txBody>
          <a:bodyPr anchor="b"/>
          <a:lstStyle>
            <a:lvl1pPr>
              <a:defRPr sz="3200"/>
            </a:lvl1pPr>
          </a:lstStyle>
          <a:p>
            <a:r>
              <a:rPr lang="da-DK"/>
              <a:t>Klik for at redigere i master</a:t>
            </a:r>
          </a:p>
        </p:txBody>
      </p:sp>
      <p:sp>
        <p:nvSpPr>
          <p:cNvPr id="3" name="Pladsholder til billede 2">
            <a:extLst>
              <a:ext uri="{FF2B5EF4-FFF2-40B4-BE49-F238E27FC236}">
                <a16:creationId xmlns:a16="http://schemas.microsoft.com/office/drawing/2014/main" id="{8DFD79EE-6D05-A14E-ADB0-691FD21FE0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93ADBBCD-1679-A344-B1C8-590EF0162B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typografien i masterens</a:t>
            </a:r>
          </a:p>
        </p:txBody>
      </p:sp>
      <p:sp>
        <p:nvSpPr>
          <p:cNvPr id="5" name="Pladsholder til dato 4">
            <a:extLst>
              <a:ext uri="{FF2B5EF4-FFF2-40B4-BE49-F238E27FC236}">
                <a16:creationId xmlns:a16="http://schemas.microsoft.com/office/drawing/2014/main" id="{7E1EA6C4-356C-D843-9641-66833F0A8BEA}"/>
              </a:ext>
            </a:extLst>
          </p:cNvPr>
          <p:cNvSpPr>
            <a:spLocks noGrp="1"/>
          </p:cNvSpPr>
          <p:nvPr>
            <p:ph type="dt" sz="half" idx="10"/>
          </p:nvPr>
        </p:nvSpPr>
        <p:spPr/>
        <p:txBody>
          <a:bodyPr/>
          <a:lstStyle/>
          <a:p>
            <a:fld id="{0BA509AA-8250-D14F-A62B-5924521687CC}" type="datetimeFigureOut">
              <a:rPr lang="da-DK" smtClean="0"/>
              <a:t>19-12-2024</a:t>
            </a:fld>
            <a:endParaRPr lang="da-DK"/>
          </a:p>
        </p:txBody>
      </p:sp>
      <p:sp>
        <p:nvSpPr>
          <p:cNvPr id="6" name="Pladsholder til sidefod 5">
            <a:extLst>
              <a:ext uri="{FF2B5EF4-FFF2-40B4-BE49-F238E27FC236}">
                <a16:creationId xmlns:a16="http://schemas.microsoft.com/office/drawing/2014/main" id="{02F12C2D-8930-0C4F-AFEF-DD027FF13C6C}"/>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ED9F3EE8-4733-C442-988B-620E1DE32E4C}"/>
              </a:ext>
            </a:extLst>
          </p:cNvPr>
          <p:cNvSpPr>
            <a:spLocks noGrp="1"/>
          </p:cNvSpPr>
          <p:nvPr>
            <p:ph type="sldNum" sz="quarter" idx="12"/>
          </p:nvPr>
        </p:nvSpPr>
        <p:spPr/>
        <p:txBody>
          <a:bodyPr/>
          <a:lstStyle/>
          <a:p>
            <a:fld id="{1EB705B0-9375-7046-8B08-75E25048A2C2}" type="slidenum">
              <a:rPr lang="da-DK" smtClean="0"/>
              <a:t>‹nr.›</a:t>
            </a:fld>
            <a:endParaRPr lang="da-DK"/>
          </a:p>
        </p:txBody>
      </p:sp>
    </p:spTree>
    <p:extLst>
      <p:ext uri="{BB962C8B-B14F-4D97-AF65-F5344CB8AC3E}">
        <p14:creationId xmlns:p14="http://schemas.microsoft.com/office/powerpoint/2010/main" val="23845475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D854B6A7-24F9-9D49-95E6-9729DA3444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i master</a:t>
            </a:r>
          </a:p>
        </p:txBody>
      </p:sp>
      <p:sp>
        <p:nvSpPr>
          <p:cNvPr id="3" name="Pladsholder til tekst 2">
            <a:extLst>
              <a:ext uri="{FF2B5EF4-FFF2-40B4-BE49-F238E27FC236}">
                <a16:creationId xmlns:a16="http://schemas.microsoft.com/office/drawing/2014/main" id="{13149558-B215-424B-A59F-5CDAC25B56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36944CEF-B835-6742-8665-34B3DC14F9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A509AA-8250-D14F-A62B-5924521687CC}" type="datetimeFigureOut">
              <a:rPr lang="da-DK" smtClean="0"/>
              <a:t>19-12-2024</a:t>
            </a:fld>
            <a:endParaRPr lang="da-DK"/>
          </a:p>
        </p:txBody>
      </p:sp>
      <p:sp>
        <p:nvSpPr>
          <p:cNvPr id="5" name="Pladsholder til sidefod 4">
            <a:extLst>
              <a:ext uri="{FF2B5EF4-FFF2-40B4-BE49-F238E27FC236}">
                <a16:creationId xmlns:a16="http://schemas.microsoft.com/office/drawing/2014/main" id="{B9D137C4-50BC-9E4E-B42E-DF69BFC0E8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0D1125E8-CDB2-1542-97DC-5C8286075C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B705B0-9375-7046-8B08-75E25048A2C2}" type="slidenum">
              <a:rPr lang="da-DK" smtClean="0"/>
              <a:t>‹nr.›</a:t>
            </a:fld>
            <a:endParaRPr lang="da-DK"/>
          </a:p>
        </p:txBody>
      </p:sp>
    </p:spTree>
    <p:extLst>
      <p:ext uri="{BB962C8B-B14F-4D97-AF65-F5344CB8AC3E}">
        <p14:creationId xmlns:p14="http://schemas.microsoft.com/office/powerpoint/2010/main" val="24117036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8.jpe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9.tiff"/></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https://atusyd.dk/sites/default/files/ansoegningsskema.pdf"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6.tiff"/><Relationship Id="rId7"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tiff"/><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0" r="-40000"/>
          </a:stretch>
        </a:blipFill>
        <a:effectLst/>
      </p:bgPr>
    </p:bg>
    <p:spTree>
      <p:nvGrpSpPr>
        <p:cNvPr id="1" name=""/>
        <p:cNvGrpSpPr/>
        <p:nvPr/>
      </p:nvGrpSpPr>
      <p:grpSpPr>
        <a:xfrm>
          <a:off x="0" y="0"/>
          <a:ext cx="0" cy="0"/>
          <a:chOff x="0" y="0"/>
          <a:chExt cx="0" cy="0"/>
        </a:xfrm>
      </p:grpSpPr>
      <p:sp>
        <p:nvSpPr>
          <p:cNvPr id="7" name="Tekstfelt 6">
            <a:extLst>
              <a:ext uri="{FF2B5EF4-FFF2-40B4-BE49-F238E27FC236}">
                <a16:creationId xmlns:a16="http://schemas.microsoft.com/office/drawing/2014/main" id="{F2ABE8C9-9731-0740-AC73-4AE6D9A192B3}"/>
              </a:ext>
            </a:extLst>
          </p:cNvPr>
          <p:cNvSpPr txBox="1"/>
          <p:nvPr/>
        </p:nvSpPr>
        <p:spPr>
          <a:xfrm>
            <a:off x="1781619" y="4308068"/>
            <a:ext cx="8628761" cy="1200329"/>
          </a:xfrm>
          <a:prstGeom prst="rect">
            <a:avLst/>
          </a:prstGeom>
          <a:noFill/>
        </p:spPr>
        <p:txBody>
          <a:bodyPr wrap="square" rtlCol="0">
            <a:spAutoFit/>
          </a:bodyPr>
          <a:lstStyle/>
          <a:p>
            <a:pPr algn="ctr"/>
            <a:r>
              <a:rPr lang="da-DK" sz="3600" b="1" dirty="0">
                <a:solidFill>
                  <a:schemeClr val="bg1"/>
                </a:solidFill>
                <a:latin typeface="Georgia" panose="02040502050405020303" pitchFamily="18" charset="0"/>
              </a:rPr>
              <a:t>Bliv en del af et spændende og sjovt læringsfællesskab</a:t>
            </a:r>
          </a:p>
        </p:txBody>
      </p:sp>
    </p:spTree>
    <p:extLst>
      <p:ext uri="{BB962C8B-B14F-4D97-AF65-F5344CB8AC3E}">
        <p14:creationId xmlns:p14="http://schemas.microsoft.com/office/powerpoint/2010/main" val="19308107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indhold 4">
            <a:extLst>
              <a:ext uri="{FF2B5EF4-FFF2-40B4-BE49-F238E27FC236}">
                <a16:creationId xmlns:a16="http://schemas.microsoft.com/office/drawing/2014/main" id="{545F90AE-A5BA-E74C-BE0F-4D6EE3678702}"/>
              </a:ext>
            </a:extLst>
          </p:cNvPr>
          <p:cNvPicPr>
            <a:picLocks noGrp="1" noChangeAspect="1"/>
          </p:cNvPicPr>
          <p:nvPr>
            <p:ph idx="1"/>
          </p:nvPr>
        </p:nvPicPr>
        <p:blipFill>
          <a:blip r:embed="rId3"/>
          <a:stretch>
            <a:fillRect/>
          </a:stretch>
        </p:blipFill>
        <p:spPr>
          <a:xfrm>
            <a:off x="-1" y="-2"/>
            <a:ext cx="12192001" cy="1439999"/>
          </a:xfrm>
        </p:spPr>
      </p:pic>
      <p:pic>
        <p:nvPicPr>
          <p:cNvPr id="6" name="Pladsholder til indhold 4">
            <a:extLst>
              <a:ext uri="{FF2B5EF4-FFF2-40B4-BE49-F238E27FC236}">
                <a16:creationId xmlns:a16="http://schemas.microsoft.com/office/drawing/2014/main" id="{37AE0D3D-D41F-8148-8953-FEAD0333B26E}"/>
              </a:ext>
            </a:extLst>
          </p:cNvPr>
          <p:cNvPicPr>
            <a:picLocks noChangeAspect="1"/>
          </p:cNvPicPr>
          <p:nvPr/>
        </p:nvPicPr>
        <p:blipFill>
          <a:blip r:embed="rId3"/>
          <a:stretch>
            <a:fillRect/>
          </a:stretch>
        </p:blipFill>
        <p:spPr>
          <a:xfrm>
            <a:off x="0" y="6625460"/>
            <a:ext cx="12192001" cy="360001"/>
          </a:xfrm>
          <a:prstGeom prst="rect">
            <a:avLst/>
          </a:prstGeom>
        </p:spPr>
      </p:pic>
      <p:sp>
        <p:nvSpPr>
          <p:cNvPr id="10" name="Tekstfelt 9">
            <a:extLst>
              <a:ext uri="{FF2B5EF4-FFF2-40B4-BE49-F238E27FC236}">
                <a16:creationId xmlns:a16="http://schemas.microsoft.com/office/drawing/2014/main" id="{6AC42390-2A19-DC45-81F9-49C46ACC1CB0}"/>
              </a:ext>
            </a:extLst>
          </p:cNvPr>
          <p:cNvSpPr txBox="1"/>
          <p:nvPr/>
        </p:nvSpPr>
        <p:spPr>
          <a:xfrm>
            <a:off x="474102" y="581045"/>
            <a:ext cx="8383385" cy="461665"/>
          </a:xfrm>
          <a:prstGeom prst="rect">
            <a:avLst/>
          </a:prstGeom>
          <a:noFill/>
        </p:spPr>
        <p:txBody>
          <a:bodyPr wrap="square" rtlCol="0">
            <a:spAutoFit/>
          </a:bodyPr>
          <a:lstStyle/>
          <a:p>
            <a:r>
              <a:rPr lang="da-DK" sz="2400" dirty="0">
                <a:solidFill>
                  <a:schemeClr val="bg1"/>
                </a:solidFill>
                <a:latin typeface="Georgia" panose="02040502050405020303" pitchFamily="18" charset="0"/>
              </a:rPr>
              <a:t>Akademisk videnskabelse</a:t>
            </a:r>
          </a:p>
        </p:txBody>
      </p:sp>
      <p:graphicFrame>
        <p:nvGraphicFramePr>
          <p:cNvPr id="7" name="Tabel 6">
            <a:extLst>
              <a:ext uri="{FF2B5EF4-FFF2-40B4-BE49-F238E27FC236}">
                <a16:creationId xmlns:a16="http://schemas.microsoft.com/office/drawing/2014/main" id="{31E842D4-F09A-0249-BDDC-D60A6ADA5CC2}"/>
              </a:ext>
            </a:extLst>
          </p:cNvPr>
          <p:cNvGraphicFramePr>
            <a:graphicFrameLocks noGrp="1"/>
          </p:cNvGraphicFramePr>
          <p:nvPr>
            <p:extLst>
              <p:ext uri="{D42A27DB-BD31-4B8C-83A1-F6EECF244321}">
                <p14:modId xmlns:p14="http://schemas.microsoft.com/office/powerpoint/2010/main" val="3796123924"/>
              </p:ext>
            </p:extLst>
          </p:nvPr>
        </p:nvGraphicFramePr>
        <p:xfrm>
          <a:off x="474103" y="2257601"/>
          <a:ext cx="11243796" cy="2878618"/>
        </p:xfrm>
        <a:graphic>
          <a:graphicData uri="http://schemas.openxmlformats.org/drawingml/2006/table">
            <a:tbl>
              <a:tblPr firstRow="1" bandRow="1">
                <a:tableStyleId>{F5AB1C69-6EDB-4FF4-983F-18BD219EF322}</a:tableStyleId>
              </a:tblPr>
              <a:tblGrid>
                <a:gridCol w="2535366">
                  <a:extLst>
                    <a:ext uri="{9D8B030D-6E8A-4147-A177-3AD203B41FA5}">
                      <a16:colId xmlns:a16="http://schemas.microsoft.com/office/drawing/2014/main" val="20000"/>
                    </a:ext>
                  </a:extLst>
                </a:gridCol>
                <a:gridCol w="8708430">
                  <a:extLst>
                    <a:ext uri="{9D8B030D-6E8A-4147-A177-3AD203B41FA5}">
                      <a16:colId xmlns:a16="http://schemas.microsoft.com/office/drawing/2014/main" val="20001"/>
                    </a:ext>
                  </a:extLst>
                </a:gridCol>
              </a:tblGrid>
              <a:tr h="772828">
                <a:tc>
                  <a:txBody>
                    <a:bodyPr/>
                    <a:lstStyle/>
                    <a:p>
                      <a:pPr algn="ctr"/>
                      <a:r>
                        <a:rPr lang="da-DK" dirty="0">
                          <a:latin typeface="Georgia" panose="02040502050405020303" pitchFamily="18" charset="0"/>
                        </a:rPr>
                        <a:t>2. semester</a:t>
                      </a:r>
                      <a:endParaRPr lang="da-DK" b="0" i="0" dirty="0">
                        <a:latin typeface="Georgia" panose="02040502050405020303" pitchFamily="18" charset="0"/>
                        <a:ea typeface="Helvetica Neue Thin" charset="0"/>
                        <a:cs typeface="Helvetica Neue Thin" charset="0"/>
                      </a:endParaRPr>
                    </a:p>
                  </a:txBody>
                  <a:tcPr anchor="ctr"/>
                </a:tc>
                <a:tc>
                  <a:txBody>
                    <a:bodyPr/>
                    <a:lstStyle/>
                    <a:p>
                      <a:pPr algn="ctr"/>
                      <a:endParaRPr lang="da-DK" sz="1400" b="0" i="0" dirty="0">
                        <a:latin typeface="Georgia" panose="02040502050405020303" pitchFamily="18" charset="0"/>
                        <a:ea typeface="Helvetica Neue Thin" charset="0"/>
                        <a:cs typeface="Helvetica Neue Thin" charset="0"/>
                      </a:endParaRPr>
                    </a:p>
                  </a:txBody>
                  <a:tcPr anchor="ctr"/>
                </a:tc>
                <a:extLst>
                  <a:ext uri="{0D108BD9-81ED-4DB2-BD59-A6C34878D82A}">
                    <a16:rowId xmlns:a16="http://schemas.microsoft.com/office/drawing/2014/main" val="10000"/>
                  </a:ext>
                </a:extLst>
              </a:tr>
              <a:tr h="541908">
                <a:tc>
                  <a:txBody>
                    <a:bodyPr/>
                    <a:lstStyle/>
                    <a:p>
                      <a:pPr algn="ctr"/>
                      <a:r>
                        <a:rPr lang="da-DK" dirty="0">
                          <a:latin typeface="Georgia" panose="02040502050405020303" pitchFamily="18" charset="0"/>
                        </a:rPr>
                        <a:t>Seminar</a:t>
                      </a:r>
                      <a:r>
                        <a:rPr lang="da-DK" baseline="0" dirty="0">
                          <a:latin typeface="Georgia" panose="02040502050405020303" pitchFamily="18" charset="0"/>
                        </a:rPr>
                        <a:t> F1*</a:t>
                      </a:r>
                      <a:endParaRPr lang="da-DK" b="0" i="0" dirty="0">
                        <a:solidFill>
                          <a:schemeClr val="bg1"/>
                        </a:solidFill>
                        <a:latin typeface="Georgia" panose="02040502050405020303" pitchFamily="18" charset="0"/>
                        <a:ea typeface="Helvetica Neue Thin" charset="0"/>
                        <a:cs typeface="Helvetica Neue Thin" charset="0"/>
                      </a:endParaRPr>
                    </a:p>
                  </a:txBody>
                  <a:tcPr anchor="ctr"/>
                </a:tc>
                <a:tc>
                  <a:txBody>
                    <a:bodyPr/>
                    <a:lstStyle/>
                    <a:p>
                      <a:pPr algn="l"/>
                      <a:r>
                        <a:rPr lang="da-DK" sz="1400" dirty="0">
                          <a:latin typeface="Georgia" panose="02040502050405020303" pitchFamily="18" charset="0"/>
                        </a:rPr>
                        <a:t>Fordybelsesseminar på </a:t>
                      </a:r>
                      <a:r>
                        <a:rPr lang="da-DK" sz="1400" dirty="0" err="1">
                          <a:latin typeface="Georgia" panose="02040502050405020303" pitchFamily="18" charset="0"/>
                        </a:rPr>
                        <a:t>respektivt</a:t>
                      </a:r>
                      <a:r>
                        <a:rPr lang="da-DK" sz="1400" dirty="0">
                          <a:latin typeface="Georgia" panose="02040502050405020303" pitchFamily="18" charset="0"/>
                        </a:rPr>
                        <a:t> humaniora, teknik, samfunds-, natur- &amp; sundhedsvidenskab</a:t>
                      </a:r>
                      <a:endParaRPr lang="da-DK" sz="1400" b="0" i="0" dirty="0">
                        <a:latin typeface="Georgia" panose="02040502050405020303" pitchFamily="18" charset="0"/>
                        <a:ea typeface="Helvetica Neue Thin" charset="0"/>
                        <a:cs typeface="Helvetica Neue Thin" charset="0"/>
                      </a:endParaRPr>
                    </a:p>
                  </a:txBody>
                  <a:tcPr anchor="ctr"/>
                </a:tc>
                <a:extLst>
                  <a:ext uri="{0D108BD9-81ED-4DB2-BD59-A6C34878D82A}">
                    <a16:rowId xmlns:a16="http://schemas.microsoft.com/office/drawing/2014/main" val="10001"/>
                  </a:ext>
                </a:extLst>
              </a:tr>
              <a:tr h="521294">
                <a:tc>
                  <a:txBody>
                    <a:bodyPr/>
                    <a:lstStyle/>
                    <a:p>
                      <a:pPr algn="ctr"/>
                      <a:r>
                        <a:rPr lang="da-DK" dirty="0">
                          <a:latin typeface="Georgia" panose="02040502050405020303" pitchFamily="18" charset="0"/>
                        </a:rPr>
                        <a:t>Seminar</a:t>
                      </a:r>
                      <a:r>
                        <a:rPr lang="da-DK" baseline="0" dirty="0">
                          <a:latin typeface="Georgia" panose="02040502050405020303" pitchFamily="18" charset="0"/>
                        </a:rPr>
                        <a:t> F2*</a:t>
                      </a:r>
                      <a:endParaRPr lang="da-DK" b="0" i="0" dirty="0">
                        <a:solidFill>
                          <a:schemeClr val="bg1"/>
                        </a:solidFill>
                        <a:latin typeface="Georgia" panose="02040502050405020303" pitchFamily="18" charset="0"/>
                        <a:ea typeface="Helvetica Neue Thin" charset="0"/>
                        <a:cs typeface="Helvetica Neue Thin" charset="0"/>
                      </a:endParaRPr>
                    </a:p>
                  </a:txBody>
                  <a:tcPr anchor="ctr"/>
                </a:tc>
                <a:tc>
                  <a:txBody>
                    <a:bodyPr/>
                    <a:lstStyle/>
                    <a:p>
                      <a:pPr algn="l"/>
                      <a:r>
                        <a:rPr lang="da-DK" sz="1400" dirty="0">
                          <a:latin typeface="Georgia" panose="02040502050405020303" pitchFamily="18" charset="0"/>
                        </a:rPr>
                        <a:t>Fordybelsesseminar på </a:t>
                      </a:r>
                      <a:r>
                        <a:rPr lang="da-DK" sz="1400" dirty="0" err="1">
                          <a:latin typeface="Georgia" panose="02040502050405020303" pitchFamily="18" charset="0"/>
                        </a:rPr>
                        <a:t>respektivt</a:t>
                      </a:r>
                      <a:r>
                        <a:rPr lang="da-DK" sz="1400" dirty="0">
                          <a:latin typeface="Georgia" panose="02040502050405020303" pitchFamily="18" charset="0"/>
                        </a:rPr>
                        <a:t> humaniora, teknik, samfunds-, natur- &amp; sundhedsvidenskab</a:t>
                      </a:r>
                      <a:endParaRPr lang="da-DK" sz="1400" b="0" i="0" dirty="0">
                        <a:latin typeface="Georgia" panose="02040502050405020303" pitchFamily="18" charset="0"/>
                        <a:ea typeface="Helvetica Neue Thin" charset="0"/>
                        <a:cs typeface="Helvetica Neue Thin" charset="0"/>
                      </a:endParaRPr>
                    </a:p>
                  </a:txBody>
                  <a:tcPr anchor="ctr"/>
                </a:tc>
                <a:extLst>
                  <a:ext uri="{0D108BD9-81ED-4DB2-BD59-A6C34878D82A}">
                    <a16:rowId xmlns:a16="http://schemas.microsoft.com/office/drawing/2014/main" val="10002"/>
                  </a:ext>
                </a:extLst>
              </a:tr>
              <a:tr h="521294">
                <a:tc>
                  <a:txBody>
                    <a:bodyPr/>
                    <a:lstStyle/>
                    <a:p>
                      <a:pPr algn="ctr"/>
                      <a:r>
                        <a:rPr lang="da-DK" dirty="0">
                          <a:latin typeface="Georgia" panose="02040502050405020303" pitchFamily="18" charset="0"/>
                        </a:rPr>
                        <a:t>Seminar F3*</a:t>
                      </a:r>
                      <a:endParaRPr lang="da-DK" b="0" i="0" dirty="0">
                        <a:solidFill>
                          <a:schemeClr val="bg1"/>
                        </a:solidFill>
                        <a:latin typeface="Georgia" panose="02040502050405020303" pitchFamily="18" charset="0"/>
                        <a:ea typeface="Helvetica Neue Thin" charset="0"/>
                        <a:cs typeface="Helvetica Neue Thin" charset="0"/>
                      </a:endParaRPr>
                    </a:p>
                  </a:txBody>
                  <a:tcPr anchor="ctr"/>
                </a:tc>
                <a:tc>
                  <a:txBody>
                    <a:bodyPr/>
                    <a:lstStyle/>
                    <a:p>
                      <a:pPr algn="l"/>
                      <a:r>
                        <a:rPr lang="da-DK" sz="1400" dirty="0">
                          <a:latin typeface="Georgia" panose="02040502050405020303" pitchFamily="18" charset="0"/>
                        </a:rPr>
                        <a:t>Fordybelsesseminar på </a:t>
                      </a:r>
                      <a:r>
                        <a:rPr lang="da-DK" sz="1400" dirty="0" err="1">
                          <a:latin typeface="Georgia" panose="02040502050405020303" pitchFamily="18" charset="0"/>
                        </a:rPr>
                        <a:t>respektivt</a:t>
                      </a:r>
                      <a:r>
                        <a:rPr lang="da-DK" sz="1400" dirty="0">
                          <a:latin typeface="Georgia" panose="02040502050405020303" pitchFamily="18" charset="0"/>
                        </a:rPr>
                        <a:t> humaniora, teknik, samfunds-, natur- &amp; sundhedsvidenskab</a:t>
                      </a:r>
                      <a:endParaRPr lang="da-DK" sz="1400" b="0" i="0" dirty="0">
                        <a:latin typeface="Georgia" panose="02040502050405020303" pitchFamily="18" charset="0"/>
                        <a:ea typeface="Helvetica Neue Thin" charset="0"/>
                        <a:cs typeface="Helvetica Neue Thin" charset="0"/>
                      </a:endParaRPr>
                    </a:p>
                  </a:txBody>
                  <a:tcPr anchor="ctr"/>
                </a:tc>
                <a:extLst>
                  <a:ext uri="{0D108BD9-81ED-4DB2-BD59-A6C34878D82A}">
                    <a16:rowId xmlns:a16="http://schemas.microsoft.com/office/drawing/2014/main" val="10003"/>
                  </a:ext>
                </a:extLst>
              </a:tr>
              <a:tr h="521294">
                <a:tc>
                  <a:txBody>
                    <a:bodyPr/>
                    <a:lstStyle/>
                    <a:p>
                      <a:pPr algn="ctr"/>
                      <a:r>
                        <a:rPr lang="da-DK" dirty="0">
                          <a:latin typeface="Georgia" panose="02040502050405020303" pitchFamily="18" charset="0"/>
                        </a:rPr>
                        <a:t>Seminar G**</a:t>
                      </a:r>
                      <a:endParaRPr lang="da-DK" b="0" i="0" dirty="0">
                        <a:solidFill>
                          <a:schemeClr val="bg1"/>
                        </a:solidFill>
                        <a:latin typeface="Georgia" panose="02040502050405020303" pitchFamily="18" charset="0"/>
                        <a:ea typeface="Helvetica Neue Thin" charset="0"/>
                        <a:cs typeface="Helvetica Neue Thin"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1400" b="0" i="0" dirty="0">
                          <a:latin typeface="Georgia" panose="02040502050405020303" pitchFamily="18" charset="0"/>
                          <a:ea typeface="Helvetica Neue Thin" charset="0"/>
                          <a:cs typeface="Helvetica Neue Thin" charset="0"/>
                        </a:rPr>
                        <a:t>Virksomhedsbesøg</a:t>
                      </a:r>
                    </a:p>
                  </a:txBody>
                  <a:tcPr anchor="ctr"/>
                </a:tc>
                <a:extLst>
                  <a:ext uri="{0D108BD9-81ED-4DB2-BD59-A6C34878D82A}">
                    <a16:rowId xmlns:a16="http://schemas.microsoft.com/office/drawing/2014/main" val="10004"/>
                  </a:ext>
                </a:extLst>
              </a:tr>
            </a:tbl>
          </a:graphicData>
        </a:graphic>
      </p:graphicFrame>
      <p:sp>
        <p:nvSpPr>
          <p:cNvPr id="3" name="Tekstfelt 2">
            <a:extLst>
              <a:ext uri="{FF2B5EF4-FFF2-40B4-BE49-F238E27FC236}">
                <a16:creationId xmlns:a16="http://schemas.microsoft.com/office/drawing/2014/main" id="{328022C7-6003-A044-BADF-6EB1A6F31B0E}"/>
              </a:ext>
            </a:extLst>
          </p:cNvPr>
          <p:cNvSpPr txBox="1"/>
          <p:nvPr/>
        </p:nvSpPr>
        <p:spPr>
          <a:xfrm>
            <a:off x="474102" y="5536276"/>
            <a:ext cx="11243796" cy="738664"/>
          </a:xfrm>
          <a:prstGeom prst="rect">
            <a:avLst/>
          </a:prstGeom>
          <a:noFill/>
        </p:spPr>
        <p:txBody>
          <a:bodyPr wrap="square" rtlCol="0">
            <a:spAutoFit/>
          </a:bodyPr>
          <a:lstStyle/>
          <a:p>
            <a:r>
              <a:rPr lang="da-DK" sz="1200" dirty="0">
                <a:latin typeface="Georgia" panose="02040502050405020303" pitchFamily="18" charset="0"/>
              </a:rPr>
              <a:t>*Du deltager i 3 ud af i alt 10 fordybelsesseminarer</a:t>
            </a:r>
          </a:p>
          <a:p>
            <a:r>
              <a:rPr lang="da-DK" sz="1200" dirty="0">
                <a:latin typeface="Georgia" panose="02040502050405020303" pitchFamily="18" charset="0"/>
              </a:rPr>
              <a:t>** Du deltager i 1 ud af i alt 8 virksomhedsbesøg</a:t>
            </a:r>
          </a:p>
          <a:p>
            <a:endParaRPr lang="da-DK" dirty="0"/>
          </a:p>
        </p:txBody>
      </p:sp>
      <p:pic>
        <p:nvPicPr>
          <p:cNvPr id="2" name="Billede 1">
            <a:extLst>
              <a:ext uri="{FF2B5EF4-FFF2-40B4-BE49-F238E27FC236}">
                <a16:creationId xmlns:a16="http://schemas.microsoft.com/office/drawing/2014/main" id="{553FDD13-38E9-C811-02F6-5187C89F49A8}"/>
              </a:ext>
            </a:extLst>
          </p:cNvPr>
          <p:cNvPicPr>
            <a:picLocks noChangeAspect="1"/>
          </p:cNvPicPr>
          <p:nvPr/>
        </p:nvPicPr>
        <p:blipFill>
          <a:blip r:embed="rId4"/>
          <a:srcRect/>
          <a:stretch/>
        </p:blipFill>
        <p:spPr>
          <a:xfrm>
            <a:off x="10789636" y="255866"/>
            <a:ext cx="928262" cy="928262"/>
          </a:xfrm>
          <a:prstGeom prst="rect">
            <a:avLst/>
          </a:prstGeom>
        </p:spPr>
      </p:pic>
    </p:spTree>
    <p:extLst>
      <p:ext uri="{BB962C8B-B14F-4D97-AF65-F5344CB8AC3E}">
        <p14:creationId xmlns:p14="http://schemas.microsoft.com/office/powerpoint/2010/main" val="14330035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indhold 4">
            <a:extLst>
              <a:ext uri="{FF2B5EF4-FFF2-40B4-BE49-F238E27FC236}">
                <a16:creationId xmlns:a16="http://schemas.microsoft.com/office/drawing/2014/main" id="{545F90AE-A5BA-E74C-BE0F-4D6EE3678702}"/>
              </a:ext>
            </a:extLst>
          </p:cNvPr>
          <p:cNvPicPr>
            <a:picLocks noGrp="1" noChangeAspect="1"/>
          </p:cNvPicPr>
          <p:nvPr>
            <p:ph idx="1"/>
          </p:nvPr>
        </p:nvPicPr>
        <p:blipFill>
          <a:blip r:embed="rId3"/>
          <a:stretch>
            <a:fillRect/>
          </a:stretch>
        </p:blipFill>
        <p:spPr>
          <a:xfrm>
            <a:off x="-1" y="-2"/>
            <a:ext cx="12192001" cy="1439999"/>
          </a:xfrm>
        </p:spPr>
      </p:pic>
      <p:pic>
        <p:nvPicPr>
          <p:cNvPr id="6" name="Pladsholder til indhold 4">
            <a:extLst>
              <a:ext uri="{FF2B5EF4-FFF2-40B4-BE49-F238E27FC236}">
                <a16:creationId xmlns:a16="http://schemas.microsoft.com/office/drawing/2014/main" id="{37AE0D3D-D41F-8148-8953-FEAD0333B26E}"/>
              </a:ext>
            </a:extLst>
          </p:cNvPr>
          <p:cNvPicPr>
            <a:picLocks noChangeAspect="1"/>
          </p:cNvPicPr>
          <p:nvPr/>
        </p:nvPicPr>
        <p:blipFill>
          <a:blip r:embed="rId3"/>
          <a:stretch>
            <a:fillRect/>
          </a:stretch>
        </p:blipFill>
        <p:spPr>
          <a:xfrm>
            <a:off x="0" y="6625460"/>
            <a:ext cx="12192001" cy="360001"/>
          </a:xfrm>
          <a:prstGeom prst="rect">
            <a:avLst/>
          </a:prstGeom>
        </p:spPr>
      </p:pic>
      <p:sp>
        <p:nvSpPr>
          <p:cNvPr id="10" name="Tekstfelt 9">
            <a:extLst>
              <a:ext uri="{FF2B5EF4-FFF2-40B4-BE49-F238E27FC236}">
                <a16:creationId xmlns:a16="http://schemas.microsoft.com/office/drawing/2014/main" id="{6AC42390-2A19-DC45-81F9-49C46ACC1CB0}"/>
              </a:ext>
            </a:extLst>
          </p:cNvPr>
          <p:cNvSpPr txBox="1"/>
          <p:nvPr/>
        </p:nvSpPr>
        <p:spPr>
          <a:xfrm>
            <a:off x="474102" y="581045"/>
            <a:ext cx="8383385" cy="461665"/>
          </a:xfrm>
          <a:prstGeom prst="rect">
            <a:avLst/>
          </a:prstGeom>
          <a:noFill/>
        </p:spPr>
        <p:txBody>
          <a:bodyPr wrap="square" rtlCol="0">
            <a:spAutoFit/>
          </a:bodyPr>
          <a:lstStyle/>
          <a:p>
            <a:r>
              <a:rPr lang="da-DK" sz="2400" dirty="0">
                <a:solidFill>
                  <a:schemeClr val="bg1"/>
                </a:solidFill>
                <a:latin typeface="Georgia" panose="02040502050405020303" pitchFamily="18" charset="0"/>
              </a:rPr>
              <a:t>Akademisk formidling og samarbejde</a:t>
            </a:r>
          </a:p>
        </p:txBody>
      </p:sp>
      <p:graphicFrame>
        <p:nvGraphicFramePr>
          <p:cNvPr id="7" name="Tabel 6">
            <a:extLst>
              <a:ext uri="{FF2B5EF4-FFF2-40B4-BE49-F238E27FC236}">
                <a16:creationId xmlns:a16="http://schemas.microsoft.com/office/drawing/2014/main" id="{31E842D4-F09A-0249-BDDC-D60A6ADA5CC2}"/>
              </a:ext>
            </a:extLst>
          </p:cNvPr>
          <p:cNvGraphicFramePr>
            <a:graphicFrameLocks noGrp="1"/>
          </p:cNvGraphicFramePr>
          <p:nvPr>
            <p:extLst>
              <p:ext uri="{D42A27DB-BD31-4B8C-83A1-F6EECF244321}">
                <p14:modId xmlns:p14="http://schemas.microsoft.com/office/powerpoint/2010/main" val="2490719011"/>
              </p:ext>
            </p:extLst>
          </p:nvPr>
        </p:nvGraphicFramePr>
        <p:xfrm>
          <a:off x="1634836" y="2279762"/>
          <a:ext cx="8922327" cy="2864764"/>
        </p:xfrm>
        <a:graphic>
          <a:graphicData uri="http://schemas.openxmlformats.org/drawingml/2006/table">
            <a:tbl>
              <a:tblPr firstRow="1" bandRow="1">
                <a:tableStyleId>{F5AB1C69-6EDB-4FF4-983F-18BD219EF322}</a:tableStyleId>
              </a:tblPr>
              <a:tblGrid>
                <a:gridCol w="2011899">
                  <a:extLst>
                    <a:ext uri="{9D8B030D-6E8A-4147-A177-3AD203B41FA5}">
                      <a16:colId xmlns:a16="http://schemas.microsoft.com/office/drawing/2014/main" val="20000"/>
                    </a:ext>
                  </a:extLst>
                </a:gridCol>
                <a:gridCol w="6910428">
                  <a:extLst>
                    <a:ext uri="{9D8B030D-6E8A-4147-A177-3AD203B41FA5}">
                      <a16:colId xmlns:a16="http://schemas.microsoft.com/office/drawing/2014/main" val="20001"/>
                    </a:ext>
                  </a:extLst>
                </a:gridCol>
              </a:tblGrid>
              <a:tr h="769109">
                <a:tc>
                  <a:txBody>
                    <a:bodyPr/>
                    <a:lstStyle/>
                    <a:p>
                      <a:pPr algn="ctr"/>
                      <a:r>
                        <a:rPr lang="da-DK" dirty="0">
                          <a:latin typeface="Georgia" panose="02040502050405020303" pitchFamily="18" charset="0"/>
                        </a:rPr>
                        <a:t>3. semester</a:t>
                      </a:r>
                      <a:endParaRPr lang="da-DK" b="0" i="0" dirty="0">
                        <a:latin typeface="Georgia" panose="02040502050405020303" pitchFamily="18" charset="0"/>
                        <a:ea typeface="Helvetica Neue Thin" charset="0"/>
                        <a:cs typeface="Helvetica Neue Thin" charset="0"/>
                      </a:endParaRPr>
                    </a:p>
                  </a:txBody>
                  <a:tcPr anchor="ctr"/>
                </a:tc>
                <a:tc>
                  <a:txBody>
                    <a:bodyPr/>
                    <a:lstStyle/>
                    <a:p>
                      <a:pPr algn="ctr"/>
                      <a:endParaRPr lang="da-DK" sz="1400" b="0" i="0" dirty="0">
                        <a:latin typeface="Georgia" panose="02040502050405020303" pitchFamily="18" charset="0"/>
                        <a:ea typeface="Helvetica Neue Thin" charset="0"/>
                        <a:cs typeface="Helvetica Neue Thin" charset="0"/>
                      </a:endParaRPr>
                    </a:p>
                  </a:txBody>
                  <a:tcPr anchor="ctr"/>
                </a:tc>
                <a:extLst>
                  <a:ext uri="{0D108BD9-81ED-4DB2-BD59-A6C34878D82A}">
                    <a16:rowId xmlns:a16="http://schemas.microsoft.com/office/drawing/2014/main" val="10000"/>
                  </a:ext>
                </a:extLst>
              </a:tr>
              <a:tr h="539300">
                <a:tc>
                  <a:txBody>
                    <a:bodyPr/>
                    <a:lstStyle/>
                    <a:p>
                      <a:pPr algn="ctr"/>
                      <a:r>
                        <a:rPr lang="da-DK" dirty="0">
                          <a:latin typeface="Georgia" panose="02040502050405020303" pitchFamily="18" charset="0"/>
                        </a:rPr>
                        <a:t>Seminar</a:t>
                      </a:r>
                      <a:r>
                        <a:rPr lang="da-DK" baseline="0" dirty="0">
                          <a:latin typeface="Georgia" panose="02040502050405020303" pitchFamily="18" charset="0"/>
                        </a:rPr>
                        <a:t> H</a:t>
                      </a:r>
                      <a:endParaRPr lang="da-DK" b="0" i="0" dirty="0">
                        <a:solidFill>
                          <a:schemeClr val="bg1"/>
                        </a:solidFill>
                        <a:latin typeface="Georgia" panose="02040502050405020303" pitchFamily="18" charset="0"/>
                        <a:ea typeface="Helvetica Neue Thin" charset="0"/>
                        <a:cs typeface="Helvetica Neue Thin" charset="0"/>
                      </a:endParaRPr>
                    </a:p>
                  </a:txBody>
                  <a:tcPr anchor="ctr"/>
                </a:tc>
                <a:tc>
                  <a:txBody>
                    <a:bodyPr/>
                    <a:lstStyle/>
                    <a:p>
                      <a:pPr algn="l"/>
                      <a:r>
                        <a:rPr lang="da-DK" sz="1400" dirty="0">
                          <a:latin typeface="Georgia" panose="02040502050405020303" pitchFamily="18" charset="0"/>
                        </a:rPr>
                        <a:t>Team og samarbejde</a:t>
                      </a:r>
                      <a:endParaRPr lang="da-DK" sz="1400" b="0" i="0" dirty="0">
                        <a:latin typeface="Georgia" panose="02040502050405020303" pitchFamily="18" charset="0"/>
                        <a:ea typeface="Helvetica Neue Thin" charset="0"/>
                        <a:cs typeface="Helvetica Neue Thin" charset="0"/>
                      </a:endParaRPr>
                    </a:p>
                  </a:txBody>
                  <a:tcPr anchor="ctr"/>
                </a:tc>
                <a:extLst>
                  <a:ext uri="{0D108BD9-81ED-4DB2-BD59-A6C34878D82A}">
                    <a16:rowId xmlns:a16="http://schemas.microsoft.com/office/drawing/2014/main" val="10001"/>
                  </a:ext>
                </a:extLst>
              </a:tr>
              <a:tr h="518785">
                <a:tc>
                  <a:txBody>
                    <a:bodyPr/>
                    <a:lstStyle/>
                    <a:p>
                      <a:pPr algn="ctr"/>
                      <a:r>
                        <a:rPr lang="da-DK" dirty="0">
                          <a:latin typeface="Georgia" panose="02040502050405020303" pitchFamily="18" charset="0"/>
                        </a:rPr>
                        <a:t>Seminar</a:t>
                      </a:r>
                      <a:r>
                        <a:rPr lang="da-DK" baseline="0" dirty="0">
                          <a:latin typeface="Georgia" panose="02040502050405020303" pitchFamily="18" charset="0"/>
                        </a:rPr>
                        <a:t> I</a:t>
                      </a:r>
                      <a:endParaRPr lang="da-DK" b="0" i="0" dirty="0">
                        <a:solidFill>
                          <a:schemeClr val="bg1"/>
                        </a:solidFill>
                        <a:latin typeface="Georgia" panose="02040502050405020303" pitchFamily="18" charset="0"/>
                        <a:ea typeface="Helvetica Neue Thin" charset="0"/>
                        <a:cs typeface="Helvetica Neue Thin"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1400" dirty="0">
                          <a:latin typeface="Georgia" panose="02040502050405020303" pitchFamily="18" charset="0"/>
                        </a:rPr>
                        <a:t>Kreativitet &amp; innovation</a:t>
                      </a:r>
                      <a:endParaRPr lang="da-DK" sz="1400" b="0" i="0" dirty="0">
                        <a:latin typeface="Georgia" panose="02040502050405020303" pitchFamily="18" charset="0"/>
                        <a:ea typeface="Helvetica Neue Thin" charset="0"/>
                        <a:cs typeface="Helvetica Neue Thin" charset="0"/>
                      </a:endParaRPr>
                    </a:p>
                  </a:txBody>
                  <a:tcPr anchor="ctr"/>
                </a:tc>
                <a:extLst>
                  <a:ext uri="{0D108BD9-81ED-4DB2-BD59-A6C34878D82A}">
                    <a16:rowId xmlns:a16="http://schemas.microsoft.com/office/drawing/2014/main" val="10002"/>
                  </a:ext>
                </a:extLst>
              </a:tr>
              <a:tr h="518785">
                <a:tc>
                  <a:txBody>
                    <a:bodyPr/>
                    <a:lstStyle/>
                    <a:p>
                      <a:pPr algn="ctr"/>
                      <a:r>
                        <a:rPr lang="da-DK" dirty="0">
                          <a:latin typeface="Georgia" panose="02040502050405020303" pitchFamily="18" charset="0"/>
                        </a:rPr>
                        <a:t>Seminar J</a:t>
                      </a:r>
                      <a:endParaRPr lang="da-DK" b="0" i="0" dirty="0">
                        <a:solidFill>
                          <a:schemeClr val="bg1"/>
                        </a:solidFill>
                        <a:latin typeface="Georgia" panose="02040502050405020303" pitchFamily="18" charset="0"/>
                        <a:ea typeface="Helvetica Neue Thin" charset="0"/>
                        <a:cs typeface="Helvetica Neue Thin" charset="0"/>
                      </a:endParaRPr>
                    </a:p>
                  </a:txBody>
                  <a:tcPr anchor="ctr"/>
                </a:tc>
                <a:tc>
                  <a:txBody>
                    <a:bodyPr/>
                    <a:lstStyle/>
                    <a:p>
                      <a:pPr algn="l"/>
                      <a:r>
                        <a:rPr lang="da-DK" sz="1400" dirty="0">
                          <a:latin typeface="Georgia" panose="02040502050405020303" pitchFamily="18" charset="0"/>
                        </a:rPr>
                        <a:t>Citizen Science</a:t>
                      </a:r>
                      <a:endParaRPr lang="da-DK" sz="1400" b="0" i="0" dirty="0">
                        <a:latin typeface="Georgia" panose="02040502050405020303" pitchFamily="18" charset="0"/>
                        <a:ea typeface="Helvetica Neue Thin" charset="0"/>
                        <a:cs typeface="Helvetica Neue Thin" charset="0"/>
                      </a:endParaRPr>
                    </a:p>
                  </a:txBody>
                  <a:tcPr anchor="ctr"/>
                </a:tc>
                <a:extLst>
                  <a:ext uri="{0D108BD9-81ED-4DB2-BD59-A6C34878D82A}">
                    <a16:rowId xmlns:a16="http://schemas.microsoft.com/office/drawing/2014/main" val="10003"/>
                  </a:ext>
                </a:extLst>
              </a:tr>
              <a:tr h="518785">
                <a:tc>
                  <a:txBody>
                    <a:bodyPr/>
                    <a:lstStyle/>
                    <a:p>
                      <a:pPr algn="ctr"/>
                      <a:r>
                        <a:rPr lang="da-DK" dirty="0">
                          <a:latin typeface="Georgia" panose="02040502050405020303" pitchFamily="18" charset="0"/>
                        </a:rPr>
                        <a:t>Seminar K</a:t>
                      </a:r>
                      <a:endParaRPr lang="da-DK" b="0" i="0" dirty="0">
                        <a:solidFill>
                          <a:schemeClr val="bg1"/>
                        </a:solidFill>
                        <a:latin typeface="Georgia" panose="02040502050405020303" pitchFamily="18" charset="0"/>
                        <a:ea typeface="Helvetica Neue Thin" charset="0"/>
                        <a:cs typeface="Helvetica Neue Thin" charset="0"/>
                      </a:endParaRPr>
                    </a:p>
                  </a:txBody>
                  <a:tcPr anchor="ctr"/>
                </a:tc>
                <a:tc>
                  <a:txBody>
                    <a:bodyPr/>
                    <a:lstStyle/>
                    <a:p>
                      <a:pPr algn="l"/>
                      <a:r>
                        <a:rPr lang="da-DK" sz="1400" dirty="0">
                          <a:latin typeface="Georgia" panose="02040502050405020303" pitchFamily="18" charset="0"/>
                        </a:rPr>
                        <a:t>Videnskabsformidling</a:t>
                      </a:r>
                      <a:endParaRPr lang="da-DK" sz="1400" b="0" i="0" dirty="0">
                        <a:latin typeface="Georgia" panose="02040502050405020303" pitchFamily="18" charset="0"/>
                        <a:ea typeface="Helvetica Neue Thin" charset="0"/>
                        <a:cs typeface="Helvetica Neue Thin" charset="0"/>
                      </a:endParaRPr>
                    </a:p>
                  </a:txBody>
                  <a:tcPr anchor="ctr"/>
                </a:tc>
                <a:extLst>
                  <a:ext uri="{0D108BD9-81ED-4DB2-BD59-A6C34878D82A}">
                    <a16:rowId xmlns:a16="http://schemas.microsoft.com/office/drawing/2014/main" val="10004"/>
                  </a:ext>
                </a:extLst>
              </a:tr>
            </a:tbl>
          </a:graphicData>
        </a:graphic>
      </p:graphicFrame>
      <p:pic>
        <p:nvPicPr>
          <p:cNvPr id="2" name="Billede 1">
            <a:extLst>
              <a:ext uri="{FF2B5EF4-FFF2-40B4-BE49-F238E27FC236}">
                <a16:creationId xmlns:a16="http://schemas.microsoft.com/office/drawing/2014/main" id="{84A59EC9-E092-3988-622A-9764F19F8D3F}"/>
              </a:ext>
            </a:extLst>
          </p:cNvPr>
          <p:cNvPicPr>
            <a:picLocks noChangeAspect="1"/>
          </p:cNvPicPr>
          <p:nvPr/>
        </p:nvPicPr>
        <p:blipFill>
          <a:blip r:embed="rId4"/>
          <a:srcRect/>
          <a:stretch/>
        </p:blipFill>
        <p:spPr>
          <a:xfrm>
            <a:off x="10789636" y="255866"/>
            <a:ext cx="928262" cy="928262"/>
          </a:xfrm>
          <a:prstGeom prst="rect">
            <a:avLst/>
          </a:prstGeom>
        </p:spPr>
      </p:pic>
    </p:spTree>
    <p:extLst>
      <p:ext uri="{BB962C8B-B14F-4D97-AF65-F5344CB8AC3E}">
        <p14:creationId xmlns:p14="http://schemas.microsoft.com/office/powerpoint/2010/main" val="1380717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indhold 4">
            <a:extLst>
              <a:ext uri="{FF2B5EF4-FFF2-40B4-BE49-F238E27FC236}">
                <a16:creationId xmlns:a16="http://schemas.microsoft.com/office/drawing/2014/main" id="{545F90AE-A5BA-E74C-BE0F-4D6EE3678702}"/>
              </a:ext>
            </a:extLst>
          </p:cNvPr>
          <p:cNvPicPr>
            <a:picLocks noGrp="1" noChangeAspect="1"/>
          </p:cNvPicPr>
          <p:nvPr>
            <p:ph idx="1"/>
          </p:nvPr>
        </p:nvPicPr>
        <p:blipFill>
          <a:blip r:embed="rId3"/>
          <a:stretch>
            <a:fillRect/>
          </a:stretch>
        </p:blipFill>
        <p:spPr>
          <a:xfrm>
            <a:off x="-1" y="-2"/>
            <a:ext cx="12192001" cy="1439999"/>
          </a:xfrm>
        </p:spPr>
      </p:pic>
      <p:pic>
        <p:nvPicPr>
          <p:cNvPr id="6" name="Pladsholder til indhold 4">
            <a:extLst>
              <a:ext uri="{FF2B5EF4-FFF2-40B4-BE49-F238E27FC236}">
                <a16:creationId xmlns:a16="http://schemas.microsoft.com/office/drawing/2014/main" id="{37AE0D3D-D41F-8148-8953-FEAD0333B26E}"/>
              </a:ext>
            </a:extLst>
          </p:cNvPr>
          <p:cNvPicPr>
            <a:picLocks noChangeAspect="1"/>
          </p:cNvPicPr>
          <p:nvPr/>
        </p:nvPicPr>
        <p:blipFill>
          <a:blip r:embed="rId3"/>
          <a:stretch>
            <a:fillRect/>
          </a:stretch>
        </p:blipFill>
        <p:spPr>
          <a:xfrm>
            <a:off x="0" y="6625460"/>
            <a:ext cx="12192001" cy="360001"/>
          </a:xfrm>
          <a:prstGeom prst="rect">
            <a:avLst/>
          </a:prstGeom>
        </p:spPr>
      </p:pic>
      <p:sp>
        <p:nvSpPr>
          <p:cNvPr id="10" name="Tekstfelt 9">
            <a:extLst>
              <a:ext uri="{FF2B5EF4-FFF2-40B4-BE49-F238E27FC236}">
                <a16:creationId xmlns:a16="http://schemas.microsoft.com/office/drawing/2014/main" id="{6AC42390-2A19-DC45-81F9-49C46ACC1CB0}"/>
              </a:ext>
            </a:extLst>
          </p:cNvPr>
          <p:cNvSpPr txBox="1"/>
          <p:nvPr/>
        </p:nvSpPr>
        <p:spPr>
          <a:xfrm>
            <a:off x="474102" y="581045"/>
            <a:ext cx="8383385" cy="461665"/>
          </a:xfrm>
          <a:prstGeom prst="rect">
            <a:avLst/>
          </a:prstGeom>
          <a:noFill/>
        </p:spPr>
        <p:txBody>
          <a:bodyPr wrap="square" rtlCol="0">
            <a:spAutoFit/>
          </a:bodyPr>
          <a:lstStyle/>
          <a:p>
            <a:r>
              <a:rPr lang="da-DK" sz="2400" dirty="0">
                <a:solidFill>
                  <a:schemeClr val="bg1"/>
                </a:solidFill>
                <a:latin typeface="Georgia" panose="02040502050405020303" pitchFamily="18" charset="0"/>
              </a:rPr>
              <a:t>Akademisk studieliv og karriere</a:t>
            </a:r>
          </a:p>
        </p:txBody>
      </p:sp>
      <p:graphicFrame>
        <p:nvGraphicFramePr>
          <p:cNvPr id="7" name="Tabel 6">
            <a:extLst>
              <a:ext uri="{FF2B5EF4-FFF2-40B4-BE49-F238E27FC236}">
                <a16:creationId xmlns:a16="http://schemas.microsoft.com/office/drawing/2014/main" id="{31E842D4-F09A-0249-BDDC-D60A6ADA5CC2}"/>
              </a:ext>
            </a:extLst>
          </p:cNvPr>
          <p:cNvGraphicFramePr>
            <a:graphicFrameLocks noGrp="1"/>
          </p:cNvGraphicFramePr>
          <p:nvPr>
            <p:extLst>
              <p:ext uri="{D42A27DB-BD31-4B8C-83A1-F6EECF244321}">
                <p14:modId xmlns:p14="http://schemas.microsoft.com/office/powerpoint/2010/main" val="1661585233"/>
              </p:ext>
            </p:extLst>
          </p:nvPr>
        </p:nvGraphicFramePr>
        <p:xfrm>
          <a:off x="1551708" y="2698420"/>
          <a:ext cx="9088582" cy="2668616"/>
        </p:xfrm>
        <a:graphic>
          <a:graphicData uri="http://schemas.openxmlformats.org/drawingml/2006/table">
            <a:tbl>
              <a:tblPr firstRow="1" bandRow="1">
                <a:tableStyleId>{F5AB1C69-6EDB-4FF4-983F-18BD219EF322}</a:tableStyleId>
              </a:tblPr>
              <a:tblGrid>
                <a:gridCol w="2049387">
                  <a:extLst>
                    <a:ext uri="{9D8B030D-6E8A-4147-A177-3AD203B41FA5}">
                      <a16:colId xmlns:a16="http://schemas.microsoft.com/office/drawing/2014/main" val="20000"/>
                    </a:ext>
                  </a:extLst>
                </a:gridCol>
                <a:gridCol w="7039195">
                  <a:extLst>
                    <a:ext uri="{9D8B030D-6E8A-4147-A177-3AD203B41FA5}">
                      <a16:colId xmlns:a16="http://schemas.microsoft.com/office/drawing/2014/main" val="20001"/>
                    </a:ext>
                  </a:extLst>
                </a:gridCol>
              </a:tblGrid>
              <a:tr h="705008">
                <a:tc>
                  <a:txBody>
                    <a:bodyPr/>
                    <a:lstStyle/>
                    <a:p>
                      <a:pPr algn="ctr"/>
                      <a:r>
                        <a:rPr lang="da-DK" dirty="0">
                          <a:latin typeface="Georgia" panose="02040502050405020303" pitchFamily="18" charset="0"/>
                        </a:rPr>
                        <a:t>4. semester</a:t>
                      </a:r>
                      <a:endParaRPr lang="da-DK" b="0" i="0" dirty="0">
                        <a:latin typeface="Georgia" panose="02040502050405020303" pitchFamily="18" charset="0"/>
                        <a:ea typeface="Helvetica Neue Thin" charset="0"/>
                        <a:cs typeface="Helvetica Neue Thin" charset="0"/>
                      </a:endParaRPr>
                    </a:p>
                  </a:txBody>
                  <a:tcPr anchor="ctr"/>
                </a:tc>
                <a:tc>
                  <a:txBody>
                    <a:bodyPr/>
                    <a:lstStyle/>
                    <a:p>
                      <a:pPr algn="ctr"/>
                      <a:endParaRPr lang="da-DK" sz="1400" b="0" i="0" dirty="0">
                        <a:latin typeface="Georgia" panose="02040502050405020303" pitchFamily="18" charset="0"/>
                        <a:ea typeface="Helvetica Neue Thin" charset="0"/>
                        <a:cs typeface="Helvetica Neue Thin" charset="0"/>
                      </a:endParaRPr>
                    </a:p>
                  </a:txBody>
                  <a:tcPr anchor="ctr"/>
                </a:tc>
                <a:extLst>
                  <a:ext uri="{0D108BD9-81ED-4DB2-BD59-A6C34878D82A}">
                    <a16:rowId xmlns:a16="http://schemas.microsoft.com/office/drawing/2014/main" val="10000"/>
                  </a:ext>
                </a:extLst>
              </a:tr>
              <a:tr h="494352">
                <a:tc>
                  <a:txBody>
                    <a:bodyPr/>
                    <a:lstStyle/>
                    <a:p>
                      <a:pPr algn="ctr"/>
                      <a:r>
                        <a:rPr lang="da-DK" dirty="0">
                          <a:latin typeface="Georgia" panose="02040502050405020303" pitchFamily="18" charset="0"/>
                        </a:rPr>
                        <a:t>Seminar</a:t>
                      </a:r>
                      <a:r>
                        <a:rPr lang="da-DK" baseline="0" dirty="0">
                          <a:latin typeface="Georgia" panose="02040502050405020303" pitchFamily="18" charset="0"/>
                        </a:rPr>
                        <a:t> L</a:t>
                      </a:r>
                      <a:endParaRPr lang="da-DK" b="0" i="0" dirty="0">
                        <a:solidFill>
                          <a:schemeClr val="bg1"/>
                        </a:solidFill>
                        <a:latin typeface="Georgia" panose="02040502050405020303" pitchFamily="18" charset="0"/>
                        <a:ea typeface="Helvetica Neue Thin" charset="0"/>
                        <a:cs typeface="Helvetica Neue Thin" charset="0"/>
                      </a:endParaRPr>
                    </a:p>
                  </a:txBody>
                  <a:tcPr anchor="ctr"/>
                </a:tc>
                <a:tc>
                  <a:txBody>
                    <a:bodyPr/>
                    <a:lstStyle/>
                    <a:p>
                      <a:pPr algn="l"/>
                      <a:r>
                        <a:rPr lang="da-DK" sz="1400" dirty="0">
                          <a:latin typeface="Georgia" panose="02040502050405020303" pitchFamily="18" charset="0"/>
                        </a:rPr>
                        <a:t>Studieliv</a:t>
                      </a:r>
                      <a:endParaRPr lang="da-DK" sz="1400" b="0" i="0" dirty="0">
                        <a:latin typeface="Georgia" panose="02040502050405020303" pitchFamily="18" charset="0"/>
                        <a:ea typeface="Helvetica Neue Thin" charset="0"/>
                        <a:cs typeface="Helvetica Neue Thin" charset="0"/>
                      </a:endParaRPr>
                    </a:p>
                  </a:txBody>
                  <a:tcPr anchor="ctr"/>
                </a:tc>
                <a:extLst>
                  <a:ext uri="{0D108BD9-81ED-4DB2-BD59-A6C34878D82A}">
                    <a16:rowId xmlns:a16="http://schemas.microsoft.com/office/drawing/2014/main" val="10001"/>
                  </a:ext>
                </a:extLst>
              </a:tr>
              <a:tr h="475548">
                <a:tc>
                  <a:txBody>
                    <a:bodyPr/>
                    <a:lstStyle/>
                    <a:p>
                      <a:pPr algn="ctr"/>
                      <a:r>
                        <a:rPr lang="da-DK" dirty="0">
                          <a:latin typeface="Georgia" panose="02040502050405020303" pitchFamily="18" charset="0"/>
                        </a:rPr>
                        <a:t>Seminar</a:t>
                      </a:r>
                      <a:r>
                        <a:rPr lang="da-DK" baseline="0" dirty="0">
                          <a:latin typeface="Georgia" panose="02040502050405020303" pitchFamily="18" charset="0"/>
                        </a:rPr>
                        <a:t> M</a:t>
                      </a:r>
                      <a:endParaRPr lang="da-DK" b="0" i="0" dirty="0">
                        <a:solidFill>
                          <a:schemeClr val="bg1"/>
                        </a:solidFill>
                        <a:latin typeface="Georgia" panose="02040502050405020303" pitchFamily="18" charset="0"/>
                        <a:ea typeface="Helvetica Neue Thin" charset="0"/>
                        <a:cs typeface="Helvetica Neue Thin"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1400" dirty="0">
                          <a:latin typeface="Georgia" panose="02040502050405020303" pitchFamily="18" charset="0"/>
                        </a:rPr>
                        <a:t>Virksomhedsbesøg</a:t>
                      </a:r>
                      <a:endParaRPr lang="da-DK" sz="1400" b="0" i="0" dirty="0">
                        <a:latin typeface="Georgia" panose="02040502050405020303" pitchFamily="18" charset="0"/>
                        <a:ea typeface="Helvetica Neue Thin" charset="0"/>
                        <a:cs typeface="Helvetica Neue Thin" charset="0"/>
                      </a:endParaRPr>
                    </a:p>
                  </a:txBody>
                  <a:tcPr anchor="ctr"/>
                </a:tc>
                <a:extLst>
                  <a:ext uri="{0D108BD9-81ED-4DB2-BD59-A6C34878D82A}">
                    <a16:rowId xmlns:a16="http://schemas.microsoft.com/office/drawing/2014/main" val="10002"/>
                  </a:ext>
                </a:extLst>
              </a:tr>
              <a:tr h="475548">
                <a:tc>
                  <a:txBody>
                    <a:bodyPr/>
                    <a:lstStyle/>
                    <a:p>
                      <a:pPr algn="ctr"/>
                      <a:r>
                        <a:rPr lang="da-DK" dirty="0">
                          <a:latin typeface="Georgia" panose="02040502050405020303" pitchFamily="18" charset="0"/>
                        </a:rPr>
                        <a:t>Seminar N</a:t>
                      </a:r>
                      <a:endParaRPr lang="da-DK" b="0" i="0" dirty="0">
                        <a:solidFill>
                          <a:schemeClr val="bg1"/>
                        </a:solidFill>
                        <a:latin typeface="Georgia" panose="02040502050405020303" pitchFamily="18" charset="0"/>
                        <a:ea typeface="Helvetica Neue Thin" charset="0"/>
                        <a:cs typeface="Helvetica Neue Thin" charset="0"/>
                      </a:endParaRPr>
                    </a:p>
                  </a:txBody>
                  <a:tcPr anchor="ctr"/>
                </a:tc>
                <a:tc>
                  <a:txBody>
                    <a:bodyPr/>
                    <a:lstStyle/>
                    <a:p>
                      <a:pPr algn="l"/>
                      <a:r>
                        <a:rPr lang="da-DK" sz="1400" dirty="0">
                          <a:latin typeface="Georgia" panose="02040502050405020303" pitchFamily="18" charset="0"/>
                        </a:rPr>
                        <a:t>Akademisk skrivning</a:t>
                      </a:r>
                      <a:endParaRPr lang="da-DK" sz="1400" b="0" i="0" dirty="0">
                        <a:latin typeface="Georgia" panose="02040502050405020303" pitchFamily="18" charset="0"/>
                        <a:ea typeface="Helvetica Neue Thin" charset="0"/>
                        <a:cs typeface="Helvetica Neue Thin" charset="0"/>
                      </a:endParaRPr>
                    </a:p>
                  </a:txBody>
                  <a:tcPr anchor="ctr"/>
                </a:tc>
                <a:extLst>
                  <a:ext uri="{0D108BD9-81ED-4DB2-BD59-A6C34878D82A}">
                    <a16:rowId xmlns:a16="http://schemas.microsoft.com/office/drawing/2014/main" val="10003"/>
                  </a:ext>
                </a:extLst>
              </a:tr>
              <a:tr h="475548">
                <a:tc>
                  <a:txBody>
                    <a:bodyPr/>
                    <a:lstStyle/>
                    <a:p>
                      <a:pPr algn="ctr"/>
                      <a:r>
                        <a:rPr lang="da-DK" dirty="0">
                          <a:latin typeface="Georgia" panose="02040502050405020303" pitchFamily="18" charset="0"/>
                        </a:rPr>
                        <a:t>Seminar O</a:t>
                      </a:r>
                      <a:endParaRPr lang="da-DK" b="0" i="0" dirty="0">
                        <a:solidFill>
                          <a:schemeClr val="bg1"/>
                        </a:solidFill>
                        <a:latin typeface="Georgia" panose="02040502050405020303" pitchFamily="18" charset="0"/>
                        <a:ea typeface="Helvetica Neue Thin" charset="0"/>
                        <a:cs typeface="Helvetica Neue Thin"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400" dirty="0">
                          <a:latin typeface="Georgia" panose="02040502050405020303" pitchFamily="18" charset="0"/>
                        </a:rPr>
                        <a:t>Akademisk præsentation</a:t>
                      </a:r>
                    </a:p>
                    <a:p>
                      <a:pPr algn="l"/>
                      <a:endParaRPr lang="da-DK" sz="1400" b="0" i="0" dirty="0">
                        <a:latin typeface="Georgia" panose="02040502050405020303" pitchFamily="18" charset="0"/>
                        <a:ea typeface="Helvetica Neue Thin" charset="0"/>
                        <a:cs typeface="Helvetica Neue Thin" charset="0"/>
                      </a:endParaRPr>
                    </a:p>
                  </a:txBody>
                  <a:tcPr anchor="ctr"/>
                </a:tc>
                <a:extLst>
                  <a:ext uri="{0D108BD9-81ED-4DB2-BD59-A6C34878D82A}">
                    <a16:rowId xmlns:a16="http://schemas.microsoft.com/office/drawing/2014/main" val="10004"/>
                  </a:ext>
                </a:extLst>
              </a:tr>
            </a:tbl>
          </a:graphicData>
        </a:graphic>
      </p:graphicFrame>
      <p:pic>
        <p:nvPicPr>
          <p:cNvPr id="2" name="Billede 1">
            <a:extLst>
              <a:ext uri="{FF2B5EF4-FFF2-40B4-BE49-F238E27FC236}">
                <a16:creationId xmlns:a16="http://schemas.microsoft.com/office/drawing/2014/main" id="{C0F06203-BBC3-EBDB-6951-E7143AFB621B}"/>
              </a:ext>
            </a:extLst>
          </p:cNvPr>
          <p:cNvPicPr>
            <a:picLocks noChangeAspect="1"/>
          </p:cNvPicPr>
          <p:nvPr/>
        </p:nvPicPr>
        <p:blipFill>
          <a:blip r:embed="rId4"/>
          <a:srcRect/>
          <a:stretch/>
        </p:blipFill>
        <p:spPr>
          <a:xfrm>
            <a:off x="10789636" y="255866"/>
            <a:ext cx="928262" cy="928262"/>
          </a:xfrm>
          <a:prstGeom prst="rect">
            <a:avLst/>
          </a:prstGeom>
        </p:spPr>
      </p:pic>
    </p:spTree>
    <p:extLst>
      <p:ext uri="{BB962C8B-B14F-4D97-AF65-F5344CB8AC3E}">
        <p14:creationId xmlns:p14="http://schemas.microsoft.com/office/powerpoint/2010/main" val="41489457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indhold 4">
            <a:extLst>
              <a:ext uri="{FF2B5EF4-FFF2-40B4-BE49-F238E27FC236}">
                <a16:creationId xmlns:a16="http://schemas.microsoft.com/office/drawing/2014/main" id="{545F90AE-A5BA-E74C-BE0F-4D6EE3678702}"/>
              </a:ext>
            </a:extLst>
          </p:cNvPr>
          <p:cNvPicPr>
            <a:picLocks noGrp="1" noChangeAspect="1"/>
          </p:cNvPicPr>
          <p:nvPr>
            <p:ph idx="1"/>
          </p:nvPr>
        </p:nvPicPr>
        <p:blipFill>
          <a:blip r:embed="rId3"/>
          <a:stretch>
            <a:fillRect/>
          </a:stretch>
        </p:blipFill>
        <p:spPr>
          <a:xfrm>
            <a:off x="-1" y="-2"/>
            <a:ext cx="12192001" cy="1439999"/>
          </a:xfrm>
        </p:spPr>
      </p:pic>
      <p:pic>
        <p:nvPicPr>
          <p:cNvPr id="6" name="Pladsholder til indhold 4">
            <a:extLst>
              <a:ext uri="{FF2B5EF4-FFF2-40B4-BE49-F238E27FC236}">
                <a16:creationId xmlns:a16="http://schemas.microsoft.com/office/drawing/2014/main" id="{37AE0D3D-D41F-8148-8953-FEAD0333B26E}"/>
              </a:ext>
            </a:extLst>
          </p:cNvPr>
          <p:cNvPicPr>
            <a:picLocks noChangeAspect="1"/>
          </p:cNvPicPr>
          <p:nvPr/>
        </p:nvPicPr>
        <p:blipFill>
          <a:blip r:embed="rId3"/>
          <a:stretch>
            <a:fillRect/>
          </a:stretch>
        </p:blipFill>
        <p:spPr>
          <a:xfrm>
            <a:off x="0" y="6625460"/>
            <a:ext cx="12192001" cy="360001"/>
          </a:xfrm>
          <a:prstGeom prst="rect">
            <a:avLst/>
          </a:prstGeom>
        </p:spPr>
      </p:pic>
      <p:sp>
        <p:nvSpPr>
          <p:cNvPr id="10" name="Tekstfelt 9">
            <a:extLst>
              <a:ext uri="{FF2B5EF4-FFF2-40B4-BE49-F238E27FC236}">
                <a16:creationId xmlns:a16="http://schemas.microsoft.com/office/drawing/2014/main" id="{6AC42390-2A19-DC45-81F9-49C46ACC1CB0}"/>
              </a:ext>
            </a:extLst>
          </p:cNvPr>
          <p:cNvSpPr txBox="1"/>
          <p:nvPr/>
        </p:nvSpPr>
        <p:spPr>
          <a:xfrm>
            <a:off x="474102" y="581045"/>
            <a:ext cx="8383385" cy="461665"/>
          </a:xfrm>
          <a:prstGeom prst="rect">
            <a:avLst/>
          </a:prstGeom>
          <a:noFill/>
        </p:spPr>
        <p:txBody>
          <a:bodyPr wrap="square" rtlCol="0">
            <a:spAutoFit/>
          </a:bodyPr>
          <a:lstStyle/>
          <a:p>
            <a:r>
              <a:rPr lang="da-DK" sz="2400" dirty="0">
                <a:solidFill>
                  <a:schemeClr val="bg1"/>
                </a:solidFill>
                <a:latin typeface="Georgia" panose="02040502050405020303" pitchFamily="18" charset="0"/>
              </a:rPr>
              <a:t>Valgfri aktiviteter</a:t>
            </a:r>
          </a:p>
        </p:txBody>
      </p:sp>
      <p:sp>
        <p:nvSpPr>
          <p:cNvPr id="2" name="Rektangel 1">
            <a:extLst>
              <a:ext uri="{FF2B5EF4-FFF2-40B4-BE49-F238E27FC236}">
                <a16:creationId xmlns:a16="http://schemas.microsoft.com/office/drawing/2014/main" id="{41B75935-C959-0144-80BF-19DF65DC43C9}"/>
              </a:ext>
            </a:extLst>
          </p:cNvPr>
          <p:cNvSpPr/>
          <p:nvPr/>
        </p:nvSpPr>
        <p:spPr>
          <a:xfrm>
            <a:off x="474102" y="1809158"/>
            <a:ext cx="11243796" cy="3885231"/>
          </a:xfrm>
          <a:prstGeom prst="rect">
            <a:avLst/>
          </a:prstGeom>
        </p:spPr>
        <p:txBody>
          <a:bodyPr wrap="square">
            <a:spAutoFit/>
          </a:bodyPr>
          <a:lstStyle/>
          <a:p>
            <a:pPr marL="285750" indent="-285750">
              <a:lnSpc>
                <a:spcPct val="200000"/>
              </a:lnSpc>
              <a:buFont typeface="Arial" panose="020B0604020202020204" pitchFamily="34" charset="0"/>
              <a:buChar char="•"/>
            </a:pPr>
            <a:r>
              <a:rPr lang="da-DK" dirty="0">
                <a:latin typeface="Georgia" panose="02040502050405020303" pitchFamily="18" charset="0"/>
                <a:cs typeface="Calibri"/>
              </a:rPr>
              <a:t>Faglige workshops med forskere og erhvervsfolk indenfor alle fagretninger</a:t>
            </a:r>
          </a:p>
          <a:p>
            <a:pPr marL="285750" indent="-285750">
              <a:lnSpc>
                <a:spcPct val="200000"/>
              </a:lnSpc>
              <a:buFont typeface="Arial" panose="020B0604020202020204" pitchFamily="34" charset="0"/>
              <a:buChar char="•"/>
            </a:pPr>
            <a:r>
              <a:rPr lang="da-DK" dirty="0">
                <a:latin typeface="Georgia" panose="02040502050405020303" pitchFamily="18" charset="0"/>
                <a:cs typeface="Calibri"/>
              </a:rPr>
              <a:t>Teater- og museumsbesøg</a:t>
            </a:r>
          </a:p>
          <a:p>
            <a:pPr marL="285750" indent="-285750">
              <a:lnSpc>
                <a:spcPct val="200000"/>
              </a:lnSpc>
              <a:buFont typeface="Arial" panose="020B0604020202020204" pitchFamily="34" charset="0"/>
              <a:buChar char="•"/>
            </a:pPr>
            <a:r>
              <a:rPr lang="da-DK" dirty="0">
                <a:latin typeface="Georgia" panose="02040502050405020303" pitchFamily="18" charset="0"/>
                <a:cs typeface="Calibri"/>
              </a:rPr>
              <a:t>Kulturarrangementer</a:t>
            </a:r>
          </a:p>
          <a:p>
            <a:pPr marL="285750" indent="-285750">
              <a:lnSpc>
                <a:spcPct val="200000"/>
              </a:lnSpc>
              <a:buFont typeface="Arial" panose="020B0604020202020204" pitchFamily="34" charset="0"/>
              <a:buChar char="•"/>
            </a:pPr>
            <a:r>
              <a:rPr lang="da-DK" dirty="0">
                <a:latin typeface="Georgia" panose="02040502050405020303" pitchFamily="18" charset="0"/>
                <a:cs typeface="Calibri"/>
              </a:rPr>
              <a:t>Virksomhedsbesøg</a:t>
            </a:r>
          </a:p>
          <a:p>
            <a:pPr marL="285750" indent="-285750">
              <a:lnSpc>
                <a:spcPct val="200000"/>
              </a:lnSpc>
              <a:buFont typeface="Arial" panose="020B0604020202020204" pitchFamily="34" charset="0"/>
              <a:buChar char="•"/>
            </a:pPr>
            <a:r>
              <a:rPr lang="da-DK" dirty="0">
                <a:latin typeface="Georgia" panose="02040502050405020303" pitchFamily="18" charset="0"/>
                <a:cs typeface="Calibri"/>
              </a:rPr>
              <a:t>International Camp – </a:t>
            </a:r>
            <a:r>
              <a:rPr lang="da-DK" dirty="0">
                <a:latin typeface="Georgia" panose="02040502050405020303" pitchFamily="18" charset="0"/>
              </a:rPr>
              <a:t>udenlandske universitetsbesøg</a:t>
            </a:r>
          </a:p>
          <a:p>
            <a:pPr marL="285750" indent="-285750">
              <a:lnSpc>
                <a:spcPct val="200000"/>
              </a:lnSpc>
              <a:buFont typeface="Arial" panose="020B0604020202020204" pitchFamily="34" charset="0"/>
              <a:buChar char="•"/>
            </a:pPr>
            <a:r>
              <a:rPr lang="da-DK" dirty="0">
                <a:latin typeface="Georgia" panose="02040502050405020303" pitchFamily="18" charset="0"/>
                <a:cs typeface="Calibri"/>
              </a:rPr>
              <a:t>London International Model United Nations – Europas største FN-simulering på universitetsniveau</a:t>
            </a:r>
          </a:p>
          <a:p>
            <a:pPr marL="285750" indent="-285750">
              <a:lnSpc>
                <a:spcPct val="200000"/>
              </a:lnSpc>
              <a:buFont typeface="Arial" panose="020B0604020202020204" pitchFamily="34" charset="0"/>
              <a:buChar char="•"/>
            </a:pPr>
            <a:r>
              <a:rPr lang="da-DK" dirty="0">
                <a:latin typeface="Georgia" panose="02040502050405020303" pitchFamily="18" charset="0"/>
                <a:cs typeface="Calibri"/>
              </a:rPr>
              <a:t>Og meget mere…</a:t>
            </a:r>
          </a:p>
        </p:txBody>
      </p:sp>
      <p:pic>
        <p:nvPicPr>
          <p:cNvPr id="3" name="Billede 2">
            <a:extLst>
              <a:ext uri="{FF2B5EF4-FFF2-40B4-BE49-F238E27FC236}">
                <a16:creationId xmlns:a16="http://schemas.microsoft.com/office/drawing/2014/main" id="{FD059750-D8F9-C35D-AC0E-A11F2AA3F4CA}"/>
              </a:ext>
            </a:extLst>
          </p:cNvPr>
          <p:cNvPicPr>
            <a:picLocks noChangeAspect="1"/>
          </p:cNvPicPr>
          <p:nvPr/>
        </p:nvPicPr>
        <p:blipFill>
          <a:blip r:embed="rId4"/>
          <a:srcRect/>
          <a:stretch/>
        </p:blipFill>
        <p:spPr>
          <a:xfrm>
            <a:off x="10789636" y="255866"/>
            <a:ext cx="928262" cy="928262"/>
          </a:xfrm>
          <a:prstGeom prst="rect">
            <a:avLst/>
          </a:prstGeom>
        </p:spPr>
      </p:pic>
    </p:spTree>
    <p:extLst>
      <p:ext uri="{BB962C8B-B14F-4D97-AF65-F5344CB8AC3E}">
        <p14:creationId xmlns:p14="http://schemas.microsoft.com/office/powerpoint/2010/main" val="27487910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indhold 4">
            <a:extLst>
              <a:ext uri="{FF2B5EF4-FFF2-40B4-BE49-F238E27FC236}">
                <a16:creationId xmlns:a16="http://schemas.microsoft.com/office/drawing/2014/main" id="{545F90AE-A5BA-E74C-BE0F-4D6EE3678702}"/>
              </a:ext>
            </a:extLst>
          </p:cNvPr>
          <p:cNvPicPr>
            <a:picLocks noGrp="1" noChangeAspect="1"/>
          </p:cNvPicPr>
          <p:nvPr>
            <p:ph idx="1"/>
          </p:nvPr>
        </p:nvPicPr>
        <p:blipFill>
          <a:blip r:embed="rId3"/>
          <a:stretch>
            <a:fillRect/>
          </a:stretch>
        </p:blipFill>
        <p:spPr>
          <a:xfrm>
            <a:off x="-1" y="-2"/>
            <a:ext cx="12192001" cy="1439999"/>
          </a:xfrm>
        </p:spPr>
      </p:pic>
      <p:pic>
        <p:nvPicPr>
          <p:cNvPr id="6" name="Pladsholder til indhold 4">
            <a:extLst>
              <a:ext uri="{FF2B5EF4-FFF2-40B4-BE49-F238E27FC236}">
                <a16:creationId xmlns:a16="http://schemas.microsoft.com/office/drawing/2014/main" id="{37AE0D3D-D41F-8148-8953-FEAD0333B26E}"/>
              </a:ext>
            </a:extLst>
          </p:cNvPr>
          <p:cNvPicPr>
            <a:picLocks noChangeAspect="1"/>
          </p:cNvPicPr>
          <p:nvPr/>
        </p:nvPicPr>
        <p:blipFill>
          <a:blip r:embed="rId3"/>
          <a:stretch>
            <a:fillRect/>
          </a:stretch>
        </p:blipFill>
        <p:spPr>
          <a:xfrm>
            <a:off x="0" y="6625460"/>
            <a:ext cx="12192001" cy="360001"/>
          </a:xfrm>
          <a:prstGeom prst="rect">
            <a:avLst/>
          </a:prstGeom>
        </p:spPr>
      </p:pic>
      <p:sp>
        <p:nvSpPr>
          <p:cNvPr id="10" name="Tekstfelt 9">
            <a:extLst>
              <a:ext uri="{FF2B5EF4-FFF2-40B4-BE49-F238E27FC236}">
                <a16:creationId xmlns:a16="http://schemas.microsoft.com/office/drawing/2014/main" id="{6AC42390-2A19-DC45-81F9-49C46ACC1CB0}"/>
              </a:ext>
            </a:extLst>
          </p:cNvPr>
          <p:cNvSpPr txBox="1"/>
          <p:nvPr/>
        </p:nvSpPr>
        <p:spPr>
          <a:xfrm>
            <a:off x="474102" y="581045"/>
            <a:ext cx="8383385" cy="461665"/>
          </a:xfrm>
          <a:prstGeom prst="rect">
            <a:avLst/>
          </a:prstGeom>
          <a:noFill/>
        </p:spPr>
        <p:txBody>
          <a:bodyPr wrap="square" rtlCol="0">
            <a:spAutoFit/>
          </a:bodyPr>
          <a:lstStyle/>
          <a:p>
            <a:r>
              <a:rPr lang="da-DK" sz="2400" dirty="0">
                <a:solidFill>
                  <a:schemeClr val="bg1"/>
                </a:solidFill>
                <a:latin typeface="Georgia" panose="02040502050405020303" pitchFamily="18" charset="0"/>
              </a:rPr>
              <a:t>Hvad får du ud af et forløb på ATU</a:t>
            </a:r>
          </a:p>
        </p:txBody>
      </p:sp>
      <p:pic>
        <p:nvPicPr>
          <p:cNvPr id="7" name="Billede 6">
            <a:extLst>
              <a:ext uri="{FF2B5EF4-FFF2-40B4-BE49-F238E27FC236}">
                <a16:creationId xmlns:a16="http://schemas.microsoft.com/office/drawing/2014/main" id="{05D58E0C-5286-DE4C-89E3-44D987E45C1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439949"/>
            <a:ext cx="12192001" cy="5185511"/>
          </a:xfrm>
          <a:prstGeom prst="rect">
            <a:avLst/>
          </a:prstGeom>
        </p:spPr>
      </p:pic>
      <p:sp>
        <p:nvSpPr>
          <p:cNvPr id="13" name="Google Shape;137;p18">
            <a:extLst>
              <a:ext uri="{FF2B5EF4-FFF2-40B4-BE49-F238E27FC236}">
                <a16:creationId xmlns:a16="http://schemas.microsoft.com/office/drawing/2014/main" id="{8BE3B120-F98D-9B49-83C7-5ECA57832B97}"/>
              </a:ext>
            </a:extLst>
          </p:cNvPr>
          <p:cNvSpPr/>
          <p:nvPr/>
        </p:nvSpPr>
        <p:spPr>
          <a:xfrm>
            <a:off x="230952" y="4334546"/>
            <a:ext cx="4324005" cy="2193932"/>
          </a:xfrm>
          <a:prstGeom prst="rect">
            <a:avLst/>
          </a:prstGeom>
          <a:solidFill>
            <a:srgbClr val="A30104">
              <a:alpha val="854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Geo"/>
              <a:ea typeface="Geo"/>
              <a:cs typeface="Geo"/>
              <a:sym typeface="Geo"/>
            </a:endParaRPr>
          </a:p>
        </p:txBody>
      </p:sp>
      <p:sp>
        <p:nvSpPr>
          <p:cNvPr id="11" name="Google Shape;127;p17">
            <a:extLst>
              <a:ext uri="{FF2B5EF4-FFF2-40B4-BE49-F238E27FC236}">
                <a16:creationId xmlns:a16="http://schemas.microsoft.com/office/drawing/2014/main" id="{0CAD2B4F-342A-0D42-A96B-107856CABDAD}"/>
              </a:ext>
            </a:extLst>
          </p:cNvPr>
          <p:cNvSpPr txBox="1"/>
          <p:nvPr/>
        </p:nvSpPr>
        <p:spPr>
          <a:xfrm>
            <a:off x="332510" y="4481577"/>
            <a:ext cx="4222447" cy="1899869"/>
          </a:xfrm>
          <a:prstGeom prst="rect">
            <a:avLst/>
          </a:prstGeom>
          <a:noFill/>
          <a:ln>
            <a:noFill/>
          </a:ln>
        </p:spPr>
        <p:txBody>
          <a:bodyPr spcFirstLastPara="1" wrap="square" lIns="91425" tIns="45700" rIns="91425" bIns="45700" anchor="t" anchorCtr="0">
            <a:noAutofit/>
          </a:bodyPr>
          <a:lstStyle/>
          <a:p>
            <a:r>
              <a:rPr lang="da-DK" sz="1600" b="1" dirty="0">
                <a:solidFill>
                  <a:schemeClr val="lt1"/>
                </a:solidFill>
                <a:latin typeface="Georgia" panose="02040502050405020303" pitchFamily="18" charset="0"/>
                <a:ea typeface="Georgia"/>
                <a:cs typeface="Georgia"/>
                <a:sym typeface="Georgia"/>
              </a:rPr>
              <a:t>Akademisk dannelse </a:t>
            </a:r>
            <a:endParaRPr sz="1600" dirty="0">
              <a:latin typeface="Georgia" panose="02040502050405020303" pitchFamily="18" charset="0"/>
            </a:endParaRPr>
          </a:p>
          <a:p>
            <a:endParaRPr sz="1600" dirty="0">
              <a:solidFill>
                <a:schemeClr val="lt1"/>
              </a:solidFill>
              <a:latin typeface="Georgia" panose="02040502050405020303" pitchFamily="18" charset="0"/>
              <a:ea typeface="Geo"/>
              <a:cs typeface="Geo"/>
              <a:sym typeface="Geo"/>
            </a:endParaRPr>
          </a:p>
          <a:p>
            <a:r>
              <a:rPr lang="da-DK" sz="1600" dirty="0">
                <a:solidFill>
                  <a:schemeClr val="lt1"/>
                </a:solidFill>
                <a:latin typeface="Georgia" panose="02040502050405020303" pitchFamily="18" charset="0"/>
                <a:ea typeface="Geo"/>
                <a:cs typeface="Geo"/>
                <a:sym typeface="Geo"/>
              </a:rPr>
              <a:t>- så du får overblik over videnskabens forskellige felter, discipliner, videnstilgange og fakultære opdelinger og kan begå dig  i forskellige akademiske sammenhænge.</a:t>
            </a:r>
            <a:endParaRPr sz="1600" dirty="0">
              <a:latin typeface="Georgia" panose="02040502050405020303" pitchFamily="18" charset="0"/>
            </a:endParaRPr>
          </a:p>
        </p:txBody>
      </p:sp>
      <p:pic>
        <p:nvPicPr>
          <p:cNvPr id="2" name="Billede 1">
            <a:extLst>
              <a:ext uri="{FF2B5EF4-FFF2-40B4-BE49-F238E27FC236}">
                <a16:creationId xmlns:a16="http://schemas.microsoft.com/office/drawing/2014/main" id="{2A7DAEB3-6F5F-24FA-9283-727922142013}"/>
              </a:ext>
            </a:extLst>
          </p:cNvPr>
          <p:cNvPicPr>
            <a:picLocks noChangeAspect="1"/>
          </p:cNvPicPr>
          <p:nvPr/>
        </p:nvPicPr>
        <p:blipFill>
          <a:blip r:embed="rId5"/>
          <a:srcRect/>
          <a:stretch/>
        </p:blipFill>
        <p:spPr>
          <a:xfrm>
            <a:off x="10789636" y="255866"/>
            <a:ext cx="928262" cy="928262"/>
          </a:xfrm>
          <a:prstGeom prst="rect">
            <a:avLst/>
          </a:prstGeom>
        </p:spPr>
      </p:pic>
    </p:spTree>
    <p:extLst>
      <p:ext uri="{BB962C8B-B14F-4D97-AF65-F5344CB8AC3E}">
        <p14:creationId xmlns:p14="http://schemas.microsoft.com/office/powerpoint/2010/main" val="15559472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indhold 4">
            <a:extLst>
              <a:ext uri="{FF2B5EF4-FFF2-40B4-BE49-F238E27FC236}">
                <a16:creationId xmlns:a16="http://schemas.microsoft.com/office/drawing/2014/main" id="{545F90AE-A5BA-E74C-BE0F-4D6EE3678702}"/>
              </a:ext>
            </a:extLst>
          </p:cNvPr>
          <p:cNvPicPr>
            <a:picLocks noGrp="1" noChangeAspect="1"/>
          </p:cNvPicPr>
          <p:nvPr>
            <p:ph idx="1"/>
          </p:nvPr>
        </p:nvPicPr>
        <p:blipFill>
          <a:blip r:embed="rId3"/>
          <a:stretch>
            <a:fillRect/>
          </a:stretch>
        </p:blipFill>
        <p:spPr>
          <a:xfrm>
            <a:off x="-1" y="-2"/>
            <a:ext cx="12192001" cy="1439999"/>
          </a:xfrm>
        </p:spPr>
      </p:pic>
      <p:pic>
        <p:nvPicPr>
          <p:cNvPr id="6" name="Pladsholder til indhold 4">
            <a:extLst>
              <a:ext uri="{FF2B5EF4-FFF2-40B4-BE49-F238E27FC236}">
                <a16:creationId xmlns:a16="http://schemas.microsoft.com/office/drawing/2014/main" id="{37AE0D3D-D41F-8148-8953-FEAD0333B26E}"/>
              </a:ext>
            </a:extLst>
          </p:cNvPr>
          <p:cNvPicPr>
            <a:picLocks noChangeAspect="1"/>
          </p:cNvPicPr>
          <p:nvPr/>
        </p:nvPicPr>
        <p:blipFill>
          <a:blip r:embed="rId3"/>
          <a:stretch>
            <a:fillRect/>
          </a:stretch>
        </p:blipFill>
        <p:spPr>
          <a:xfrm>
            <a:off x="0" y="6625460"/>
            <a:ext cx="12192001" cy="360001"/>
          </a:xfrm>
          <a:prstGeom prst="rect">
            <a:avLst/>
          </a:prstGeom>
        </p:spPr>
      </p:pic>
      <p:sp>
        <p:nvSpPr>
          <p:cNvPr id="10" name="Tekstfelt 9">
            <a:extLst>
              <a:ext uri="{FF2B5EF4-FFF2-40B4-BE49-F238E27FC236}">
                <a16:creationId xmlns:a16="http://schemas.microsoft.com/office/drawing/2014/main" id="{6AC42390-2A19-DC45-81F9-49C46ACC1CB0}"/>
              </a:ext>
            </a:extLst>
          </p:cNvPr>
          <p:cNvSpPr txBox="1"/>
          <p:nvPr/>
        </p:nvSpPr>
        <p:spPr>
          <a:xfrm>
            <a:off x="474102" y="581045"/>
            <a:ext cx="8383385" cy="461665"/>
          </a:xfrm>
          <a:prstGeom prst="rect">
            <a:avLst/>
          </a:prstGeom>
          <a:noFill/>
        </p:spPr>
        <p:txBody>
          <a:bodyPr wrap="square" rtlCol="0">
            <a:spAutoFit/>
          </a:bodyPr>
          <a:lstStyle/>
          <a:p>
            <a:r>
              <a:rPr lang="da-DK" sz="2400" dirty="0">
                <a:solidFill>
                  <a:schemeClr val="bg1"/>
                </a:solidFill>
                <a:latin typeface="Georgia" panose="02040502050405020303" pitchFamily="18" charset="0"/>
              </a:rPr>
              <a:t>Hvad får du ud af et forløb på ATU</a:t>
            </a:r>
          </a:p>
        </p:txBody>
      </p:sp>
      <p:pic>
        <p:nvPicPr>
          <p:cNvPr id="7" name="Billede 6">
            <a:extLst>
              <a:ext uri="{FF2B5EF4-FFF2-40B4-BE49-F238E27FC236}">
                <a16:creationId xmlns:a16="http://schemas.microsoft.com/office/drawing/2014/main" id="{4C97E044-9A2F-9E43-B395-A9A4EC0DF63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 y="1439994"/>
            <a:ext cx="12192000" cy="5185465"/>
          </a:xfrm>
          <a:prstGeom prst="rect">
            <a:avLst/>
          </a:prstGeom>
        </p:spPr>
      </p:pic>
      <p:sp>
        <p:nvSpPr>
          <p:cNvPr id="8" name="Google Shape;137;p18">
            <a:extLst>
              <a:ext uri="{FF2B5EF4-FFF2-40B4-BE49-F238E27FC236}">
                <a16:creationId xmlns:a16="http://schemas.microsoft.com/office/drawing/2014/main" id="{00C63513-F38A-2D49-9B38-E530DB88EAAD}"/>
              </a:ext>
            </a:extLst>
          </p:cNvPr>
          <p:cNvSpPr/>
          <p:nvPr/>
        </p:nvSpPr>
        <p:spPr>
          <a:xfrm>
            <a:off x="234139" y="4294909"/>
            <a:ext cx="4324005" cy="2193932"/>
          </a:xfrm>
          <a:prstGeom prst="rect">
            <a:avLst/>
          </a:prstGeom>
          <a:solidFill>
            <a:srgbClr val="A30104">
              <a:alpha val="854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Geo"/>
              <a:ea typeface="Geo"/>
              <a:cs typeface="Geo"/>
              <a:sym typeface="Geo"/>
            </a:endParaRPr>
          </a:p>
        </p:txBody>
      </p:sp>
      <p:sp>
        <p:nvSpPr>
          <p:cNvPr id="11" name="Google Shape;138;p18">
            <a:extLst>
              <a:ext uri="{FF2B5EF4-FFF2-40B4-BE49-F238E27FC236}">
                <a16:creationId xmlns:a16="http://schemas.microsoft.com/office/drawing/2014/main" id="{BF30240F-1DD8-9040-A7CF-3ECFB2251757}"/>
              </a:ext>
            </a:extLst>
          </p:cNvPr>
          <p:cNvSpPr txBox="1"/>
          <p:nvPr/>
        </p:nvSpPr>
        <p:spPr>
          <a:xfrm>
            <a:off x="358981" y="4437473"/>
            <a:ext cx="4074319" cy="168713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da-DK" sz="1600" b="1" dirty="0">
                <a:solidFill>
                  <a:schemeClr val="lt1"/>
                </a:solidFill>
                <a:latin typeface="Georgia" panose="02040502050405020303" pitchFamily="18" charset="0"/>
                <a:ea typeface="Georgia"/>
                <a:cs typeface="Georgia"/>
                <a:sym typeface="Georgia"/>
              </a:rPr>
              <a:t>Personlig dannelse </a:t>
            </a:r>
            <a:endParaRPr sz="1600" dirty="0">
              <a:latin typeface="Georgia" panose="02040502050405020303" pitchFamily="18" charset="0"/>
            </a:endParaRPr>
          </a:p>
          <a:p>
            <a:pPr marL="0" marR="0" lvl="0" indent="0" algn="l" rtl="0">
              <a:spcBef>
                <a:spcPts val="0"/>
              </a:spcBef>
              <a:spcAft>
                <a:spcPts val="0"/>
              </a:spcAft>
              <a:buNone/>
            </a:pPr>
            <a:endParaRPr sz="1600" dirty="0">
              <a:solidFill>
                <a:schemeClr val="lt1"/>
              </a:solidFill>
              <a:latin typeface="Georgia" panose="02040502050405020303" pitchFamily="18" charset="0"/>
              <a:ea typeface="Geo"/>
              <a:cs typeface="Geo"/>
              <a:sym typeface="Geo"/>
            </a:endParaRPr>
          </a:p>
          <a:p>
            <a:pPr marL="0" marR="0" lvl="0" indent="0" algn="l" rtl="0">
              <a:spcBef>
                <a:spcPts val="0"/>
              </a:spcBef>
              <a:spcAft>
                <a:spcPts val="0"/>
              </a:spcAft>
              <a:buNone/>
            </a:pPr>
            <a:r>
              <a:rPr lang="da-DK" sz="1600" dirty="0">
                <a:solidFill>
                  <a:schemeClr val="lt1"/>
                </a:solidFill>
                <a:latin typeface="Georgia" panose="02040502050405020303" pitchFamily="18" charset="0"/>
                <a:ea typeface="Geo"/>
                <a:cs typeface="Geo"/>
                <a:sym typeface="Geo"/>
              </a:rPr>
              <a:t>- så du får tillid og kendskab til din lyst til viden og ved, hvad du skal gøre for at motivere og udfordre både dig selv og andre. </a:t>
            </a:r>
            <a:endParaRPr sz="1600" dirty="0">
              <a:latin typeface="Georgia" panose="02040502050405020303" pitchFamily="18" charset="0"/>
            </a:endParaRPr>
          </a:p>
        </p:txBody>
      </p:sp>
      <p:pic>
        <p:nvPicPr>
          <p:cNvPr id="2" name="Billede 1">
            <a:extLst>
              <a:ext uri="{FF2B5EF4-FFF2-40B4-BE49-F238E27FC236}">
                <a16:creationId xmlns:a16="http://schemas.microsoft.com/office/drawing/2014/main" id="{6841A6C8-EFA5-E28D-A936-31BB20021EEE}"/>
              </a:ext>
            </a:extLst>
          </p:cNvPr>
          <p:cNvPicPr>
            <a:picLocks noChangeAspect="1"/>
          </p:cNvPicPr>
          <p:nvPr/>
        </p:nvPicPr>
        <p:blipFill>
          <a:blip r:embed="rId5"/>
          <a:srcRect/>
          <a:stretch/>
        </p:blipFill>
        <p:spPr>
          <a:xfrm>
            <a:off x="10789636" y="255866"/>
            <a:ext cx="928262" cy="928262"/>
          </a:xfrm>
          <a:prstGeom prst="rect">
            <a:avLst/>
          </a:prstGeom>
        </p:spPr>
      </p:pic>
    </p:spTree>
    <p:extLst>
      <p:ext uri="{BB962C8B-B14F-4D97-AF65-F5344CB8AC3E}">
        <p14:creationId xmlns:p14="http://schemas.microsoft.com/office/powerpoint/2010/main" val="15308916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lede 10">
            <a:extLst>
              <a:ext uri="{FF2B5EF4-FFF2-40B4-BE49-F238E27FC236}">
                <a16:creationId xmlns:a16="http://schemas.microsoft.com/office/drawing/2014/main" id="{241B490F-633A-804C-8CF9-CABE1443FD5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318443"/>
            <a:ext cx="12192000" cy="6667018"/>
          </a:xfrm>
          <a:prstGeom prst="rect">
            <a:avLst/>
          </a:prstGeom>
        </p:spPr>
      </p:pic>
      <p:pic>
        <p:nvPicPr>
          <p:cNvPr id="5" name="Pladsholder til indhold 4">
            <a:extLst>
              <a:ext uri="{FF2B5EF4-FFF2-40B4-BE49-F238E27FC236}">
                <a16:creationId xmlns:a16="http://schemas.microsoft.com/office/drawing/2014/main" id="{545F90AE-A5BA-E74C-BE0F-4D6EE3678702}"/>
              </a:ext>
            </a:extLst>
          </p:cNvPr>
          <p:cNvPicPr>
            <a:picLocks noGrp="1" noChangeAspect="1"/>
          </p:cNvPicPr>
          <p:nvPr>
            <p:ph idx="1"/>
          </p:nvPr>
        </p:nvPicPr>
        <p:blipFill>
          <a:blip r:embed="rId4"/>
          <a:stretch>
            <a:fillRect/>
          </a:stretch>
        </p:blipFill>
        <p:spPr>
          <a:xfrm>
            <a:off x="-1" y="-2"/>
            <a:ext cx="12192001" cy="1439999"/>
          </a:xfrm>
        </p:spPr>
      </p:pic>
      <p:pic>
        <p:nvPicPr>
          <p:cNvPr id="6" name="Pladsholder til indhold 4">
            <a:extLst>
              <a:ext uri="{FF2B5EF4-FFF2-40B4-BE49-F238E27FC236}">
                <a16:creationId xmlns:a16="http://schemas.microsoft.com/office/drawing/2014/main" id="{37AE0D3D-D41F-8148-8953-FEAD0333B26E}"/>
              </a:ext>
            </a:extLst>
          </p:cNvPr>
          <p:cNvPicPr>
            <a:picLocks noChangeAspect="1"/>
          </p:cNvPicPr>
          <p:nvPr/>
        </p:nvPicPr>
        <p:blipFill>
          <a:blip r:embed="rId4"/>
          <a:stretch>
            <a:fillRect/>
          </a:stretch>
        </p:blipFill>
        <p:spPr>
          <a:xfrm>
            <a:off x="0" y="6625460"/>
            <a:ext cx="12192001" cy="360001"/>
          </a:xfrm>
          <a:prstGeom prst="rect">
            <a:avLst/>
          </a:prstGeom>
        </p:spPr>
      </p:pic>
      <p:sp>
        <p:nvSpPr>
          <p:cNvPr id="10" name="Tekstfelt 9">
            <a:extLst>
              <a:ext uri="{FF2B5EF4-FFF2-40B4-BE49-F238E27FC236}">
                <a16:creationId xmlns:a16="http://schemas.microsoft.com/office/drawing/2014/main" id="{6AC42390-2A19-DC45-81F9-49C46ACC1CB0}"/>
              </a:ext>
            </a:extLst>
          </p:cNvPr>
          <p:cNvSpPr txBox="1"/>
          <p:nvPr/>
        </p:nvSpPr>
        <p:spPr>
          <a:xfrm>
            <a:off x="474102" y="581045"/>
            <a:ext cx="8383385" cy="461665"/>
          </a:xfrm>
          <a:prstGeom prst="rect">
            <a:avLst/>
          </a:prstGeom>
          <a:noFill/>
        </p:spPr>
        <p:txBody>
          <a:bodyPr wrap="square" rtlCol="0">
            <a:spAutoFit/>
          </a:bodyPr>
          <a:lstStyle/>
          <a:p>
            <a:r>
              <a:rPr lang="da-DK" sz="2400" dirty="0">
                <a:solidFill>
                  <a:schemeClr val="bg1"/>
                </a:solidFill>
                <a:latin typeface="Georgia" panose="02040502050405020303" pitchFamily="18" charset="0"/>
              </a:rPr>
              <a:t>Hvad får du ud af et forløb på ATU </a:t>
            </a:r>
          </a:p>
        </p:txBody>
      </p:sp>
      <p:sp>
        <p:nvSpPr>
          <p:cNvPr id="8" name="Google Shape;137;p18">
            <a:extLst>
              <a:ext uri="{FF2B5EF4-FFF2-40B4-BE49-F238E27FC236}">
                <a16:creationId xmlns:a16="http://schemas.microsoft.com/office/drawing/2014/main" id="{BAC5BD5E-50AA-9D4D-8C95-30113DBD523D}"/>
              </a:ext>
            </a:extLst>
          </p:cNvPr>
          <p:cNvSpPr/>
          <p:nvPr/>
        </p:nvSpPr>
        <p:spPr>
          <a:xfrm>
            <a:off x="220285" y="4294909"/>
            <a:ext cx="4324005" cy="2193932"/>
          </a:xfrm>
          <a:prstGeom prst="rect">
            <a:avLst/>
          </a:prstGeom>
          <a:solidFill>
            <a:srgbClr val="A30104">
              <a:alpha val="854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Geo"/>
              <a:ea typeface="Geo"/>
              <a:cs typeface="Geo"/>
              <a:sym typeface="Geo"/>
            </a:endParaRPr>
          </a:p>
        </p:txBody>
      </p:sp>
      <p:sp>
        <p:nvSpPr>
          <p:cNvPr id="9" name="Google Shape;149;p19">
            <a:extLst>
              <a:ext uri="{FF2B5EF4-FFF2-40B4-BE49-F238E27FC236}">
                <a16:creationId xmlns:a16="http://schemas.microsoft.com/office/drawing/2014/main" id="{4E9B3CEE-A52C-954A-B0B8-D747C1A8EB01}"/>
              </a:ext>
            </a:extLst>
          </p:cNvPr>
          <p:cNvSpPr txBox="1"/>
          <p:nvPr/>
        </p:nvSpPr>
        <p:spPr>
          <a:xfrm>
            <a:off x="349706" y="4472190"/>
            <a:ext cx="4069894" cy="18047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da-DK" sz="1600" b="1" dirty="0">
                <a:solidFill>
                  <a:schemeClr val="lt1"/>
                </a:solidFill>
                <a:latin typeface="Georgia" panose="02040502050405020303" pitchFamily="18" charset="0"/>
                <a:ea typeface="Georgia"/>
                <a:cs typeface="Georgia"/>
                <a:sym typeface="Georgia"/>
              </a:rPr>
              <a:t>Studiekompetencer</a:t>
            </a:r>
            <a:endParaRPr sz="1600" b="1" dirty="0">
              <a:solidFill>
                <a:schemeClr val="lt1"/>
              </a:solidFill>
              <a:latin typeface="Georgia" panose="02040502050405020303" pitchFamily="18" charset="0"/>
              <a:ea typeface="Georgia"/>
              <a:cs typeface="Georgia"/>
              <a:sym typeface="Georgia"/>
            </a:endParaRPr>
          </a:p>
          <a:p>
            <a:pPr marL="0" marR="0" lvl="0" indent="0" algn="l" rtl="0">
              <a:spcBef>
                <a:spcPts val="0"/>
              </a:spcBef>
              <a:spcAft>
                <a:spcPts val="0"/>
              </a:spcAft>
              <a:buNone/>
            </a:pPr>
            <a:endParaRPr sz="1600" dirty="0">
              <a:solidFill>
                <a:schemeClr val="lt1"/>
              </a:solidFill>
              <a:latin typeface="Georgia" panose="02040502050405020303" pitchFamily="18" charset="0"/>
              <a:ea typeface="Geo"/>
              <a:cs typeface="Geo"/>
              <a:sym typeface="Geo"/>
            </a:endParaRPr>
          </a:p>
          <a:p>
            <a:pPr marL="0" marR="0" lvl="0" indent="0" algn="l" rtl="0">
              <a:spcBef>
                <a:spcPts val="0"/>
              </a:spcBef>
              <a:spcAft>
                <a:spcPts val="0"/>
              </a:spcAft>
              <a:buNone/>
            </a:pPr>
            <a:r>
              <a:rPr lang="da-DK" sz="1600" dirty="0">
                <a:solidFill>
                  <a:schemeClr val="lt1"/>
                </a:solidFill>
                <a:latin typeface="Georgia" panose="02040502050405020303" pitchFamily="18" charset="0"/>
                <a:ea typeface="Geo"/>
                <a:cs typeface="Geo"/>
                <a:sym typeface="Geo"/>
              </a:rPr>
              <a:t>- så du er parat til at tage favntag med et liv som studerende på en lang (eller mellemlang) videregående uddannelse, som tager afsæt i analytisk videnskabelse. </a:t>
            </a:r>
            <a:endParaRPr sz="1600" dirty="0">
              <a:latin typeface="Georgia" panose="02040502050405020303" pitchFamily="18" charset="0"/>
            </a:endParaRPr>
          </a:p>
        </p:txBody>
      </p:sp>
      <p:pic>
        <p:nvPicPr>
          <p:cNvPr id="2" name="Billede 1">
            <a:extLst>
              <a:ext uri="{FF2B5EF4-FFF2-40B4-BE49-F238E27FC236}">
                <a16:creationId xmlns:a16="http://schemas.microsoft.com/office/drawing/2014/main" id="{F484A346-2DA6-E652-36BC-6A86EDFBFAE1}"/>
              </a:ext>
            </a:extLst>
          </p:cNvPr>
          <p:cNvPicPr>
            <a:picLocks noChangeAspect="1"/>
          </p:cNvPicPr>
          <p:nvPr/>
        </p:nvPicPr>
        <p:blipFill>
          <a:blip r:embed="rId5"/>
          <a:srcRect/>
          <a:stretch/>
        </p:blipFill>
        <p:spPr>
          <a:xfrm>
            <a:off x="10789636" y="255866"/>
            <a:ext cx="928262" cy="928262"/>
          </a:xfrm>
          <a:prstGeom prst="rect">
            <a:avLst/>
          </a:prstGeom>
        </p:spPr>
      </p:pic>
    </p:spTree>
    <p:extLst>
      <p:ext uri="{BB962C8B-B14F-4D97-AF65-F5344CB8AC3E}">
        <p14:creationId xmlns:p14="http://schemas.microsoft.com/office/powerpoint/2010/main" val="27982078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5C75AF96-29CF-BB42-A99A-CF02EB05DCD8}"/>
              </a:ext>
            </a:extLst>
          </p:cNvPr>
          <p:cNvPicPr>
            <a:picLocks noChangeAspect="1"/>
          </p:cNvPicPr>
          <p:nvPr/>
        </p:nvPicPr>
        <p:blipFill>
          <a:blip r:embed="rId3"/>
          <a:stretch>
            <a:fillRect/>
          </a:stretch>
        </p:blipFill>
        <p:spPr>
          <a:xfrm>
            <a:off x="-1" y="30696"/>
            <a:ext cx="12192001" cy="6594764"/>
          </a:xfrm>
          <a:prstGeom prst="rect">
            <a:avLst/>
          </a:prstGeom>
        </p:spPr>
      </p:pic>
      <p:pic>
        <p:nvPicPr>
          <p:cNvPr id="5" name="Pladsholder til indhold 4">
            <a:extLst>
              <a:ext uri="{FF2B5EF4-FFF2-40B4-BE49-F238E27FC236}">
                <a16:creationId xmlns:a16="http://schemas.microsoft.com/office/drawing/2014/main" id="{545F90AE-A5BA-E74C-BE0F-4D6EE3678702}"/>
              </a:ext>
            </a:extLst>
          </p:cNvPr>
          <p:cNvPicPr>
            <a:picLocks noGrp="1" noChangeAspect="1"/>
          </p:cNvPicPr>
          <p:nvPr>
            <p:ph idx="1"/>
          </p:nvPr>
        </p:nvPicPr>
        <p:blipFill>
          <a:blip r:embed="rId4"/>
          <a:stretch>
            <a:fillRect/>
          </a:stretch>
        </p:blipFill>
        <p:spPr>
          <a:xfrm>
            <a:off x="-1" y="-2"/>
            <a:ext cx="12192001" cy="1439999"/>
          </a:xfrm>
        </p:spPr>
      </p:pic>
      <p:pic>
        <p:nvPicPr>
          <p:cNvPr id="6" name="Pladsholder til indhold 4">
            <a:extLst>
              <a:ext uri="{FF2B5EF4-FFF2-40B4-BE49-F238E27FC236}">
                <a16:creationId xmlns:a16="http://schemas.microsoft.com/office/drawing/2014/main" id="{37AE0D3D-D41F-8148-8953-FEAD0333B26E}"/>
              </a:ext>
            </a:extLst>
          </p:cNvPr>
          <p:cNvPicPr>
            <a:picLocks noChangeAspect="1"/>
          </p:cNvPicPr>
          <p:nvPr/>
        </p:nvPicPr>
        <p:blipFill>
          <a:blip r:embed="rId4"/>
          <a:stretch>
            <a:fillRect/>
          </a:stretch>
        </p:blipFill>
        <p:spPr>
          <a:xfrm>
            <a:off x="0" y="6625460"/>
            <a:ext cx="12192001" cy="360001"/>
          </a:xfrm>
          <a:prstGeom prst="rect">
            <a:avLst/>
          </a:prstGeom>
        </p:spPr>
      </p:pic>
      <p:sp>
        <p:nvSpPr>
          <p:cNvPr id="10" name="Tekstfelt 9">
            <a:extLst>
              <a:ext uri="{FF2B5EF4-FFF2-40B4-BE49-F238E27FC236}">
                <a16:creationId xmlns:a16="http://schemas.microsoft.com/office/drawing/2014/main" id="{6AC42390-2A19-DC45-81F9-49C46ACC1CB0}"/>
              </a:ext>
            </a:extLst>
          </p:cNvPr>
          <p:cNvSpPr txBox="1"/>
          <p:nvPr/>
        </p:nvSpPr>
        <p:spPr>
          <a:xfrm>
            <a:off x="474102" y="581045"/>
            <a:ext cx="8383385" cy="461665"/>
          </a:xfrm>
          <a:prstGeom prst="rect">
            <a:avLst/>
          </a:prstGeom>
          <a:noFill/>
        </p:spPr>
        <p:txBody>
          <a:bodyPr wrap="square" rtlCol="0">
            <a:spAutoFit/>
          </a:bodyPr>
          <a:lstStyle/>
          <a:p>
            <a:r>
              <a:rPr lang="da-DK" sz="2400" dirty="0">
                <a:solidFill>
                  <a:schemeClr val="bg1"/>
                </a:solidFill>
                <a:latin typeface="Georgia" panose="02040502050405020303" pitchFamily="18" charset="0"/>
              </a:rPr>
              <a:t>Hvad får du ud af et forløb på ATU</a:t>
            </a:r>
          </a:p>
        </p:txBody>
      </p:sp>
      <p:sp>
        <p:nvSpPr>
          <p:cNvPr id="8" name="Google Shape;137;p18">
            <a:extLst>
              <a:ext uri="{FF2B5EF4-FFF2-40B4-BE49-F238E27FC236}">
                <a16:creationId xmlns:a16="http://schemas.microsoft.com/office/drawing/2014/main" id="{FA89DFE6-BD8E-754C-9141-005271193490}"/>
              </a:ext>
            </a:extLst>
          </p:cNvPr>
          <p:cNvSpPr/>
          <p:nvPr/>
        </p:nvSpPr>
        <p:spPr>
          <a:xfrm>
            <a:off x="220285" y="4294909"/>
            <a:ext cx="4324005" cy="2193932"/>
          </a:xfrm>
          <a:prstGeom prst="rect">
            <a:avLst/>
          </a:prstGeom>
          <a:solidFill>
            <a:srgbClr val="A30104">
              <a:alpha val="854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Geo"/>
              <a:ea typeface="Geo"/>
              <a:cs typeface="Geo"/>
              <a:sym typeface="Geo"/>
            </a:endParaRPr>
          </a:p>
        </p:txBody>
      </p:sp>
      <p:sp>
        <p:nvSpPr>
          <p:cNvPr id="9" name="Google Shape;171;p21">
            <a:extLst>
              <a:ext uri="{FF2B5EF4-FFF2-40B4-BE49-F238E27FC236}">
                <a16:creationId xmlns:a16="http://schemas.microsoft.com/office/drawing/2014/main" id="{E436514C-84F0-4B49-BFB5-5ECF5985EF83}"/>
              </a:ext>
            </a:extLst>
          </p:cNvPr>
          <p:cNvSpPr txBox="1"/>
          <p:nvPr/>
        </p:nvSpPr>
        <p:spPr>
          <a:xfrm>
            <a:off x="458029" y="4507223"/>
            <a:ext cx="3848516" cy="17697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da-DK" sz="1600" b="1" dirty="0">
                <a:solidFill>
                  <a:schemeClr val="lt1"/>
                </a:solidFill>
                <a:latin typeface="Georgia" panose="02040502050405020303" pitchFamily="18" charset="0"/>
                <a:ea typeface="Georgia"/>
                <a:cs typeface="Georgia"/>
                <a:sym typeface="Georgia"/>
              </a:rPr>
              <a:t>Studie- og karriereafklaring</a:t>
            </a:r>
            <a:endParaRPr sz="1600" dirty="0">
              <a:latin typeface="Georgia" panose="02040502050405020303" pitchFamily="18" charset="0"/>
            </a:endParaRPr>
          </a:p>
          <a:p>
            <a:pPr marL="0" marR="0" lvl="0" indent="0" algn="l" rtl="0">
              <a:spcBef>
                <a:spcPts val="0"/>
              </a:spcBef>
              <a:spcAft>
                <a:spcPts val="0"/>
              </a:spcAft>
              <a:buNone/>
            </a:pPr>
            <a:endParaRPr sz="1600" dirty="0">
              <a:solidFill>
                <a:schemeClr val="lt1"/>
              </a:solidFill>
              <a:latin typeface="Georgia" panose="02040502050405020303" pitchFamily="18" charset="0"/>
              <a:ea typeface="Geo"/>
              <a:cs typeface="Geo"/>
              <a:sym typeface="Geo"/>
            </a:endParaRPr>
          </a:p>
          <a:p>
            <a:pPr marL="0" marR="0" lvl="0" indent="0" algn="l" rtl="0">
              <a:spcBef>
                <a:spcPts val="0"/>
              </a:spcBef>
              <a:spcAft>
                <a:spcPts val="0"/>
              </a:spcAft>
              <a:buNone/>
            </a:pPr>
            <a:r>
              <a:rPr lang="da-DK" sz="1600" dirty="0">
                <a:solidFill>
                  <a:schemeClr val="lt1"/>
                </a:solidFill>
                <a:latin typeface="Georgia" panose="02040502050405020303" pitchFamily="18" charset="0"/>
                <a:ea typeface="Geo"/>
                <a:cs typeface="Geo"/>
                <a:sym typeface="Geo"/>
              </a:rPr>
              <a:t>- så du ved, inden for hvilket felt du har så mange kræfter, at selv ikke den stejleste bakke presser dig ned fra den store klinge.</a:t>
            </a:r>
            <a:endParaRPr sz="1600" dirty="0">
              <a:latin typeface="Georgia" panose="02040502050405020303" pitchFamily="18" charset="0"/>
            </a:endParaRPr>
          </a:p>
        </p:txBody>
      </p:sp>
      <p:pic>
        <p:nvPicPr>
          <p:cNvPr id="2" name="Billede 1">
            <a:extLst>
              <a:ext uri="{FF2B5EF4-FFF2-40B4-BE49-F238E27FC236}">
                <a16:creationId xmlns:a16="http://schemas.microsoft.com/office/drawing/2014/main" id="{7613D681-AED6-E102-11B3-23CF70E4005F}"/>
              </a:ext>
            </a:extLst>
          </p:cNvPr>
          <p:cNvPicPr>
            <a:picLocks noChangeAspect="1"/>
          </p:cNvPicPr>
          <p:nvPr/>
        </p:nvPicPr>
        <p:blipFill>
          <a:blip r:embed="rId5"/>
          <a:srcRect/>
          <a:stretch/>
        </p:blipFill>
        <p:spPr>
          <a:xfrm>
            <a:off x="10789636" y="255866"/>
            <a:ext cx="928262" cy="928262"/>
          </a:xfrm>
          <a:prstGeom prst="rect">
            <a:avLst/>
          </a:prstGeom>
        </p:spPr>
      </p:pic>
    </p:spTree>
    <p:extLst>
      <p:ext uri="{BB962C8B-B14F-4D97-AF65-F5344CB8AC3E}">
        <p14:creationId xmlns:p14="http://schemas.microsoft.com/office/powerpoint/2010/main" val="15267719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22DA2B56-4B42-EC44-9BEF-8FF9FA33D03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439995"/>
            <a:ext cx="12192001" cy="5356697"/>
          </a:xfrm>
          <a:prstGeom prst="rect">
            <a:avLst/>
          </a:prstGeom>
        </p:spPr>
      </p:pic>
      <p:pic>
        <p:nvPicPr>
          <p:cNvPr id="5" name="Pladsholder til indhold 4">
            <a:extLst>
              <a:ext uri="{FF2B5EF4-FFF2-40B4-BE49-F238E27FC236}">
                <a16:creationId xmlns:a16="http://schemas.microsoft.com/office/drawing/2014/main" id="{545F90AE-A5BA-E74C-BE0F-4D6EE3678702}"/>
              </a:ext>
            </a:extLst>
          </p:cNvPr>
          <p:cNvPicPr>
            <a:picLocks noGrp="1" noChangeAspect="1"/>
          </p:cNvPicPr>
          <p:nvPr>
            <p:ph idx="1"/>
          </p:nvPr>
        </p:nvPicPr>
        <p:blipFill>
          <a:blip r:embed="rId4"/>
          <a:stretch>
            <a:fillRect/>
          </a:stretch>
        </p:blipFill>
        <p:spPr>
          <a:xfrm>
            <a:off x="-1" y="-2"/>
            <a:ext cx="12192001" cy="1439999"/>
          </a:xfrm>
        </p:spPr>
      </p:pic>
      <p:pic>
        <p:nvPicPr>
          <p:cNvPr id="6" name="Pladsholder til indhold 4">
            <a:extLst>
              <a:ext uri="{FF2B5EF4-FFF2-40B4-BE49-F238E27FC236}">
                <a16:creationId xmlns:a16="http://schemas.microsoft.com/office/drawing/2014/main" id="{37AE0D3D-D41F-8148-8953-FEAD0333B26E}"/>
              </a:ext>
            </a:extLst>
          </p:cNvPr>
          <p:cNvPicPr>
            <a:picLocks noChangeAspect="1"/>
          </p:cNvPicPr>
          <p:nvPr/>
        </p:nvPicPr>
        <p:blipFill>
          <a:blip r:embed="rId4"/>
          <a:stretch>
            <a:fillRect/>
          </a:stretch>
        </p:blipFill>
        <p:spPr>
          <a:xfrm>
            <a:off x="0" y="6625460"/>
            <a:ext cx="12192001" cy="360001"/>
          </a:xfrm>
          <a:prstGeom prst="rect">
            <a:avLst/>
          </a:prstGeom>
        </p:spPr>
      </p:pic>
      <p:sp>
        <p:nvSpPr>
          <p:cNvPr id="10" name="Tekstfelt 9">
            <a:extLst>
              <a:ext uri="{FF2B5EF4-FFF2-40B4-BE49-F238E27FC236}">
                <a16:creationId xmlns:a16="http://schemas.microsoft.com/office/drawing/2014/main" id="{6AC42390-2A19-DC45-81F9-49C46ACC1CB0}"/>
              </a:ext>
            </a:extLst>
          </p:cNvPr>
          <p:cNvSpPr txBox="1"/>
          <p:nvPr/>
        </p:nvSpPr>
        <p:spPr>
          <a:xfrm>
            <a:off x="474102" y="581045"/>
            <a:ext cx="8383385" cy="461665"/>
          </a:xfrm>
          <a:prstGeom prst="rect">
            <a:avLst/>
          </a:prstGeom>
          <a:noFill/>
        </p:spPr>
        <p:txBody>
          <a:bodyPr wrap="square" rtlCol="0">
            <a:spAutoFit/>
          </a:bodyPr>
          <a:lstStyle/>
          <a:p>
            <a:r>
              <a:rPr lang="da-DK" sz="2400" dirty="0">
                <a:solidFill>
                  <a:schemeClr val="bg1"/>
                </a:solidFill>
                <a:latin typeface="Georgia" panose="02040502050405020303" pitchFamily="18" charset="0"/>
              </a:rPr>
              <a:t>Hvad får du ud af et forløb på ATU</a:t>
            </a:r>
          </a:p>
        </p:txBody>
      </p:sp>
      <p:sp>
        <p:nvSpPr>
          <p:cNvPr id="8" name="Google Shape;137;p18">
            <a:extLst>
              <a:ext uri="{FF2B5EF4-FFF2-40B4-BE49-F238E27FC236}">
                <a16:creationId xmlns:a16="http://schemas.microsoft.com/office/drawing/2014/main" id="{56ABD830-3930-AA49-BE35-C59BC43D2C83}"/>
              </a:ext>
            </a:extLst>
          </p:cNvPr>
          <p:cNvSpPr/>
          <p:nvPr/>
        </p:nvSpPr>
        <p:spPr>
          <a:xfrm>
            <a:off x="220285" y="4294909"/>
            <a:ext cx="4324005" cy="2193932"/>
          </a:xfrm>
          <a:prstGeom prst="rect">
            <a:avLst/>
          </a:prstGeom>
          <a:solidFill>
            <a:srgbClr val="A30104">
              <a:alpha val="854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Geo"/>
              <a:ea typeface="Geo"/>
              <a:cs typeface="Geo"/>
              <a:sym typeface="Geo"/>
            </a:endParaRPr>
          </a:p>
        </p:txBody>
      </p:sp>
      <p:sp>
        <p:nvSpPr>
          <p:cNvPr id="9" name="Google Shape;160;p20">
            <a:extLst>
              <a:ext uri="{FF2B5EF4-FFF2-40B4-BE49-F238E27FC236}">
                <a16:creationId xmlns:a16="http://schemas.microsoft.com/office/drawing/2014/main" id="{AC9C97F5-9D0C-9646-9300-6FEE8CDFF272}"/>
              </a:ext>
            </a:extLst>
          </p:cNvPr>
          <p:cNvSpPr txBox="1"/>
          <p:nvPr/>
        </p:nvSpPr>
        <p:spPr>
          <a:xfrm>
            <a:off x="363560" y="4488368"/>
            <a:ext cx="3917495" cy="178858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da-DK" sz="1600" b="1" dirty="0">
                <a:solidFill>
                  <a:schemeClr val="lt1"/>
                </a:solidFill>
                <a:latin typeface="Georgia" panose="02040502050405020303" pitchFamily="18" charset="0"/>
                <a:ea typeface="Georgia"/>
                <a:cs typeface="Georgia"/>
                <a:sym typeface="Georgia"/>
              </a:rPr>
              <a:t>Innovative og kreative kompetencer</a:t>
            </a:r>
            <a:endParaRPr sz="1600" dirty="0">
              <a:latin typeface="Georgia" panose="02040502050405020303" pitchFamily="18" charset="0"/>
            </a:endParaRPr>
          </a:p>
          <a:p>
            <a:pPr marL="0" marR="0" lvl="0" indent="0" algn="l" rtl="0">
              <a:spcBef>
                <a:spcPts val="0"/>
              </a:spcBef>
              <a:spcAft>
                <a:spcPts val="0"/>
              </a:spcAft>
              <a:buNone/>
            </a:pPr>
            <a:endParaRPr sz="1600" dirty="0">
              <a:solidFill>
                <a:schemeClr val="lt1"/>
              </a:solidFill>
              <a:latin typeface="Georgia" panose="02040502050405020303" pitchFamily="18" charset="0"/>
              <a:ea typeface="Geo"/>
              <a:cs typeface="Geo"/>
              <a:sym typeface="Geo"/>
            </a:endParaRPr>
          </a:p>
          <a:p>
            <a:pPr marL="0" marR="0" lvl="0" indent="0" algn="l" rtl="0">
              <a:spcBef>
                <a:spcPts val="0"/>
              </a:spcBef>
              <a:spcAft>
                <a:spcPts val="0"/>
              </a:spcAft>
              <a:buNone/>
            </a:pPr>
            <a:r>
              <a:rPr lang="da-DK" sz="1600" dirty="0">
                <a:solidFill>
                  <a:schemeClr val="lt1"/>
                </a:solidFill>
                <a:latin typeface="Georgia" panose="02040502050405020303" pitchFamily="18" charset="0"/>
                <a:ea typeface="Geo"/>
                <a:cs typeface="Geo"/>
                <a:sym typeface="Geo"/>
              </a:rPr>
              <a:t>- så du kan omsætte din viden til konkrete løsninger og dermed være med til at skabe forandring og værdi for dig selv og andre. </a:t>
            </a:r>
            <a:endParaRPr sz="1600" dirty="0">
              <a:latin typeface="Georgia" panose="02040502050405020303" pitchFamily="18" charset="0"/>
            </a:endParaRPr>
          </a:p>
        </p:txBody>
      </p:sp>
      <p:pic>
        <p:nvPicPr>
          <p:cNvPr id="3" name="Billede 2">
            <a:extLst>
              <a:ext uri="{FF2B5EF4-FFF2-40B4-BE49-F238E27FC236}">
                <a16:creationId xmlns:a16="http://schemas.microsoft.com/office/drawing/2014/main" id="{C0D1CA99-3005-C02C-A18B-BB6E2D5946AD}"/>
              </a:ext>
            </a:extLst>
          </p:cNvPr>
          <p:cNvPicPr>
            <a:picLocks noChangeAspect="1"/>
          </p:cNvPicPr>
          <p:nvPr/>
        </p:nvPicPr>
        <p:blipFill>
          <a:blip r:embed="rId5"/>
          <a:srcRect/>
          <a:stretch/>
        </p:blipFill>
        <p:spPr>
          <a:xfrm>
            <a:off x="10789636" y="255866"/>
            <a:ext cx="928262" cy="928262"/>
          </a:xfrm>
          <a:prstGeom prst="rect">
            <a:avLst/>
          </a:prstGeom>
        </p:spPr>
      </p:pic>
    </p:spTree>
    <p:extLst>
      <p:ext uri="{BB962C8B-B14F-4D97-AF65-F5344CB8AC3E}">
        <p14:creationId xmlns:p14="http://schemas.microsoft.com/office/powerpoint/2010/main" val="31976037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lede 10">
            <a:extLst>
              <a:ext uri="{FF2B5EF4-FFF2-40B4-BE49-F238E27FC236}">
                <a16:creationId xmlns:a16="http://schemas.microsoft.com/office/drawing/2014/main" id="{4678C088-6901-BD48-86B3-D0CA1A510B9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439995"/>
            <a:ext cx="12192001" cy="5185465"/>
          </a:xfrm>
          <a:prstGeom prst="rect">
            <a:avLst/>
          </a:prstGeom>
        </p:spPr>
      </p:pic>
      <p:pic>
        <p:nvPicPr>
          <p:cNvPr id="5" name="Pladsholder til indhold 4">
            <a:extLst>
              <a:ext uri="{FF2B5EF4-FFF2-40B4-BE49-F238E27FC236}">
                <a16:creationId xmlns:a16="http://schemas.microsoft.com/office/drawing/2014/main" id="{545F90AE-A5BA-E74C-BE0F-4D6EE3678702}"/>
              </a:ext>
            </a:extLst>
          </p:cNvPr>
          <p:cNvPicPr>
            <a:picLocks noGrp="1" noChangeAspect="1"/>
          </p:cNvPicPr>
          <p:nvPr>
            <p:ph idx="1"/>
          </p:nvPr>
        </p:nvPicPr>
        <p:blipFill>
          <a:blip r:embed="rId4"/>
          <a:stretch>
            <a:fillRect/>
          </a:stretch>
        </p:blipFill>
        <p:spPr>
          <a:xfrm>
            <a:off x="-1" y="-2"/>
            <a:ext cx="12192001" cy="1439999"/>
          </a:xfrm>
        </p:spPr>
      </p:pic>
      <p:pic>
        <p:nvPicPr>
          <p:cNvPr id="6" name="Pladsholder til indhold 4">
            <a:extLst>
              <a:ext uri="{FF2B5EF4-FFF2-40B4-BE49-F238E27FC236}">
                <a16:creationId xmlns:a16="http://schemas.microsoft.com/office/drawing/2014/main" id="{37AE0D3D-D41F-8148-8953-FEAD0333B26E}"/>
              </a:ext>
            </a:extLst>
          </p:cNvPr>
          <p:cNvPicPr>
            <a:picLocks noChangeAspect="1"/>
          </p:cNvPicPr>
          <p:nvPr/>
        </p:nvPicPr>
        <p:blipFill>
          <a:blip r:embed="rId4"/>
          <a:stretch>
            <a:fillRect/>
          </a:stretch>
        </p:blipFill>
        <p:spPr>
          <a:xfrm>
            <a:off x="0" y="6625460"/>
            <a:ext cx="12192001" cy="360001"/>
          </a:xfrm>
          <a:prstGeom prst="rect">
            <a:avLst/>
          </a:prstGeom>
        </p:spPr>
      </p:pic>
      <p:sp>
        <p:nvSpPr>
          <p:cNvPr id="10" name="Tekstfelt 9">
            <a:extLst>
              <a:ext uri="{FF2B5EF4-FFF2-40B4-BE49-F238E27FC236}">
                <a16:creationId xmlns:a16="http://schemas.microsoft.com/office/drawing/2014/main" id="{6AC42390-2A19-DC45-81F9-49C46ACC1CB0}"/>
              </a:ext>
            </a:extLst>
          </p:cNvPr>
          <p:cNvSpPr txBox="1"/>
          <p:nvPr/>
        </p:nvSpPr>
        <p:spPr>
          <a:xfrm>
            <a:off x="474102" y="581045"/>
            <a:ext cx="8383385" cy="461665"/>
          </a:xfrm>
          <a:prstGeom prst="rect">
            <a:avLst/>
          </a:prstGeom>
          <a:noFill/>
        </p:spPr>
        <p:txBody>
          <a:bodyPr wrap="square" rtlCol="0">
            <a:spAutoFit/>
          </a:bodyPr>
          <a:lstStyle/>
          <a:p>
            <a:r>
              <a:rPr lang="da-DK" sz="2400" dirty="0">
                <a:solidFill>
                  <a:schemeClr val="bg1"/>
                </a:solidFill>
                <a:latin typeface="Georgia" panose="02040502050405020303" pitchFamily="18" charset="0"/>
              </a:rPr>
              <a:t>Det sociale liv på ATU | Syd</a:t>
            </a:r>
          </a:p>
        </p:txBody>
      </p:sp>
      <p:sp>
        <p:nvSpPr>
          <p:cNvPr id="8" name="Google Shape;137;p18">
            <a:extLst>
              <a:ext uri="{FF2B5EF4-FFF2-40B4-BE49-F238E27FC236}">
                <a16:creationId xmlns:a16="http://schemas.microsoft.com/office/drawing/2014/main" id="{FA89DFE6-BD8E-754C-9141-005271193490}"/>
              </a:ext>
            </a:extLst>
          </p:cNvPr>
          <p:cNvSpPr/>
          <p:nvPr/>
        </p:nvSpPr>
        <p:spPr>
          <a:xfrm>
            <a:off x="220285" y="4294909"/>
            <a:ext cx="4660634" cy="2193932"/>
          </a:xfrm>
          <a:prstGeom prst="rect">
            <a:avLst/>
          </a:prstGeom>
          <a:solidFill>
            <a:srgbClr val="A30104">
              <a:alpha val="854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Geo"/>
              <a:ea typeface="Geo"/>
              <a:cs typeface="Geo"/>
              <a:sym typeface="Geo"/>
            </a:endParaRPr>
          </a:p>
        </p:txBody>
      </p:sp>
      <p:sp>
        <p:nvSpPr>
          <p:cNvPr id="9" name="Google Shape;171;p21">
            <a:extLst>
              <a:ext uri="{FF2B5EF4-FFF2-40B4-BE49-F238E27FC236}">
                <a16:creationId xmlns:a16="http://schemas.microsoft.com/office/drawing/2014/main" id="{E436514C-84F0-4B49-BFB5-5ECF5985EF83}"/>
              </a:ext>
            </a:extLst>
          </p:cNvPr>
          <p:cNvSpPr txBox="1"/>
          <p:nvPr/>
        </p:nvSpPr>
        <p:spPr>
          <a:xfrm>
            <a:off x="474101" y="4458441"/>
            <a:ext cx="4246179" cy="1769732"/>
          </a:xfrm>
          <a:prstGeom prst="rect">
            <a:avLst/>
          </a:prstGeom>
          <a:noFill/>
          <a:ln>
            <a:noFill/>
          </a:ln>
        </p:spPr>
        <p:txBody>
          <a:bodyPr spcFirstLastPara="1" wrap="square" lIns="91425" tIns="45700" rIns="91425" bIns="45700" anchor="t" anchorCtr="0">
            <a:noAutofit/>
          </a:bodyPr>
          <a:lstStyle/>
          <a:p>
            <a:pPr marL="285750" marR="0" lvl="0" indent="-285750" algn="l" rtl="0">
              <a:lnSpc>
                <a:spcPct val="150000"/>
              </a:lnSpc>
              <a:spcBef>
                <a:spcPts val="0"/>
              </a:spcBef>
              <a:spcAft>
                <a:spcPts val="0"/>
              </a:spcAft>
              <a:buFont typeface="Arial" panose="020B0604020202020204" pitchFamily="34" charset="0"/>
              <a:buChar char="•"/>
            </a:pPr>
            <a:r>
              <a:rPr lang="da-DK" sz="1600" dirty="0">
                <a:solidFill>
                  <a:schemeClr val="lt1"/>
                </a:solidFill>
                <a:latin typeface="Georgia" panose="02040502050405020303" pitchFamily="18" charset="0"/>
                <a:ea typeface="Georgia"/>
                <a:cs typeface="Georgia"/>
                <a:sym typeface="Georgia"/>
              </a:rPr>
              <a:t>Netværk af ligesindede</a:t>
            </a:r>
          </a:p>
          <a:p>
            <a:pPr marL="285750" marR="0" lvl="0" indent="-285750" algn="l" rtl="0">
              <a:lnSpc>
                <a:spcPct val="150000"/>
              </a:lnSpc>
              <a:spcBef>
                <a:spcPts val="0"/>
              </a:spcBef>
              <a:spcAft>
                <a:spcPts val="0"/>
              </a:spcAft>
              <a:buFont typeface="Arial" panose="020B0604020202020204" pitchFamily="34" charset="0"/>
              <a:buChar char="•"/>
            </a:pPr>
            <a:r>
              <a:rPr lang="da-DK" sz="1600" dirty="0">
                <a:solidFill>
                  <a:schemeClr val="lt1"/>
                </a:solidFill>
                <a:latin typeface="Georgia" panose="02040502050405020303" pitchFamily="18" charset="0"/>
                <a:ea typeface="Georgia"/>
                <a:cs typeface="Georgia"/>
                <a:sym typeface="Georgia"/>
              </a:rPr>
              <a:t>Læring i Fællesskab | Fællesskab i læring</a:t>
            </a:r>
          </a:p>
          <a:p>
            <a:pPr marL="285750" marR="0" lvl="0" indent="-285750" algn="l" rtl="0">
              <a:lnSpc>
                <a:spcPct val="150000"/>
              </a:lnSpc>
              <a:spcBef>
                <a:spcPts val="0"/>
              </a:spcBef>
              <a:spcAft>
                <a:spcPts val="0"/>
              </a:spcAft>
              <a:buFont typeface="Arial" panose="020B0604020202020204" pitchFamily="34" charset="0"/>
              <a:buChar char="•"/>
            </a:pPr>
            <a:r>
              <a:rPr lang="da-DK" sz="1600" dirty="0">
                <a:solidFill>
                  <a:schemeClr val="lt1"/>
                </a:solidFill>
                <a:latin typeface="Georgia" panose="02040502050405020303" pitchFamily="18" charset="0"/>
                <a:ea typeface="Georgia"/>
                <a:cs typeface="Georgia"/>
                <a:sym typeface="Georgia"/>
              </a:rPr>
              <a:t>Nye venskaber</a:t>
            </a:r>
          </a:p>
          <a:p>
            <a:pPr marL="285750" marR="0" lvl="0" indent="-285750" algn="l" rtl="0">
              <a:lnSpc>
                <a:spcPct val="150000"/>
              </a:lnSpc>
              <a:spcBef>
                <a:spcPts val="0"/>
              </a:spcBef>
              <a:spcAft>
                <a:spcPts val="0"/>
              </a:spcAft>
              <a:buFont typeface="Arial" panose="020B0604020202020204" pitchFamily="34" charset="0"/>
              <a:buChar char="•"/>
            </a:pPr>
            <a:r>
              <a:rPr lang="da-DK" sz="1600" dirty="0">
                <a:solidFill>
                  <a:schemeClr val="lt1"/>
                </a:solidFill>
                <a:latin typeface="Georgia" panose="02040502050405020303" pitchFamily="18" charset="0"/>
                <a:ea typeface="Georgia"/>
                <a:cs typeface="Georgia"/>
                <a:sym typeface="Georgia"/>
              </a:rPr>
              <a:t>Summer Camp</a:t>
            </a:r>
          </a:p>
          <a:p>
            <a:pPr marL="285750" marR="0" lvl="0" indent="-285750" algn="l" rtl="0">
              <a:lnSpc>
                <a:spcPct val="150000"/>
              </a:lnSpc>
              <a:spcBef>
                <a:spcPts val="0"/>
              </a:spcBef>
              <a:spcAft>
                <a:spcPts val="0"/>
              </a:spcAft>
              <a:buFont typeface="Arial" panose="020B0604020202020204" pitchFamily="34" charset="0"/>
              <a:buChar char="•"/>
            </a:pPr>
            <a:r>
              <a:rPr lang="da-DK" sz="1600" dirty="0">
                <a:solidFill>
                  <a:schemeClr val="lt1"/>
                </a:solidFill>
                <a:latin typeface="Georgia" panose="02040502050405020303" pitchFamily="18" charset="0"/>
                <a:ea typeface="Georgia"/>
                <a:cs typeface="Georgia"/>
                <a:sym typeface="Georgia"/>
              </a:rPr>
              <a:t>Internationale Camps</a:t>
            </a:r>
          </a:p>
          <a:p>
            <a:pPr marR="0" lvl="0" algn="l" rtl="0">
              <a:lnSpc>
                <a:spcPct val="150000"/>
              </a:lnSpc>
              <a:spcBef>
                <a:spcPts val="0"/>
              </a:spcBef>
              <a:spcAft>
                <a:spcPts val="0"/>
              </a:spcAft>
            </a:pPr>
            <a:endParaRPr sz="1600" dirty="0">
              <a:latin typeface="Georgia" panose="02040502050405020303" pitchFamily="18" charset="0"/>
            </a:endParaRPr>
          </a:p>
        </p:txBody>
      </p:sp>
      <p:pic>
        <p:nvPicPr>
          <p:cNvPr id="2" name="Billede 1">
            <a:extLst>
              <a:ext uri="{FF2B5EF4-FFF2-40B4-BE49-F238E27FC236}">
                <a16:creationId xmlns:a16="http://schemas.microsoft.com/office/drawing/2014/main" id="{AB8C78BE-59D9-56D4-D5A0-907871152A30}"/>
              </a:ext>
            </a:extLst>
          </p:cNvPr>
          <p:cNvPicPr>
            <a:picLocks noChangeAspect="1"/>
          </p:cNvPicPr>
          <p:nvPr/>
        </p:nvPicPr>
        <p:blipFill>
          <a:blip r:embed="rId5"/>
          <a:srcRect/>
          <a:stretch/>
        </p:blipFill>
        <p:spPr>
          <a:xfrm>
            <a:off x="10789636" y="255866"/>
            <a:ext cx="928262" cy="928262"/>
          </a:xfrm>
          <a:prstGeom prst="rect">
            <a:avLst/>
          </a:prstGeom>
        </p:spPr>
      </p:pic>
    </p:spTree>
    <p:extLst>
      <p:ext uri="{BB962C8B-B14F-4D97-AF65-F5344CB8AC3E}">
        <p14:creationId xmlns:p14="http://schemas.microsoft.com/office/powerpoint/2010/main" val="35930210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indhold 4">
            <a:extLst>
              <a:ext uri="{FF2B5EF4-FFF2-40B4-BE49-F238E27FC236}">
                <a16:creationId xmlns:a16="http://schemas.microsoft.com/office/drawing/2014/main" id="{545F90AE-A5BA-E74C-BE0F-4D6EE3678702}"/>
              </a:ext>
            </a:extLst>
          </p:cNvPr>
          <p:cNvPicPr>
            <a:picLocks noGrp="1" noChangeAspect="1"/>
          </p:cNvPicPr>
          <p:nvPr>
            <p:ph idx="1"/>
          </p:nvPr>
        </p:nvPicPr>
        <p:blipFill>
          <a:blip r:embed="rId3"/>
          <a:stretch>
            <a:fillRect/>
          </a:stretch>
        </p:blipFill>
        <p:spPr>
          <a:xfrm>
            <a:off x="-1" y="-2"/>
            <a:ext cx="12192001" cy="1439999"/>
          </a:xfrm>
        </p:spPr>
      </p:pic>
      <p:pic>
        <p:nvPicPr>
          <p:cNvPr id="6" name="Pladsholder til indhold 4">
            <a:extLst>
              <a:ext uri="{FF2B5EF4-FFF2-40B4-BE49-F238E27FC236}">
                <a16:creationId xmlns:a16="http://schemas.microsoft.com/office/drawing/2014/main" id="{37AE0D3D-D41F-8148-8953-FEAD0333B26E}"/>
              </a:ext>
            </a:extLst>
          </p:cNvPr>
          <p:cNvPicPr>
            <a:picLocks noChangeAspect="1"/>
          </p:cNvPicPr>
          <p:nvPr/>
        </p:nvPicPr>
        <p:blipFill>
          <a:blip r:embed="rId3"/>
          <a:stretch>
            <a:fillRect/>
          </a:stretch>
        </p:blipFill>
        <p:spPr>
          <a:xfrm>
            <a:off x="0" y="6625460"/>
            <a:ext cx="12192001" cy="360001"/>
          </a:xfrm>
          <a:prstGeom prst="rect">
            <a:avLst/>
          </a:prstGeom>
        </p:spPr>
      </p:pic>
      <p:sp>
        <p:nvSpPr>
          <p:cNvPr id="10" name="Tekstfelt 9">
            <a:extLst>
              <a:ext uri="{FF2B5EF4-FFF2-40B4-BE49-F238E27FC236}">
                <a16:creationId xmlns:a16="http://schemas.microsoft.com/office/drawing/2014/main" id="{6AC42390-2A19-DC45-81F9-49C46ACC1CB0}"/>
              </a:ext>
            </a:extLst>
          </p:cNvPr>
          <p:cNvSpPr txBox="1"/>
          <p:nvPr/>
        </p:nvSpPr>
        <p:spPr>
          <a:xfrm>
            <a:off x="474102" y="581045"/>
            <a:ext cx="8383385" cy="461665"/>
          </a:xfrm>
          <a:prstGeom prst="rect">
            <a:avLst/>
          </a:prstGeom>
          <a:noFill/>
        </p:spPr>
        <p:txBody>
          <a:bodyPr wrap="square" rtlCol="0">
            <a:spAutoFit/>
          </a:bodyPr>
          <a:lstStyle/>
          <a:p>
            <a:r>
              <a:rPr lang="da-DK" sz="2400" dirty="0">
                <a:solidFill>
                  <a:schemeClr val="bg1"/>
                </a:solidFill>
                <a:latin typeface="Georgia" panose="02040502050405020303" pitchFamily="18" charset="0"/>
              </a:rPr>
              <a:t>Hvad er ATU | Syd?</a:t>
            </a:r>
          </a:p>
        </p:txBody>
      </p:sp>
      <p:pic>
        <p:nvPicPr>
          <p:cNvPr id="12" name="Billede 11">
            <a:extLst>
              <a:ext uri="{FF2B5EF4-FFF2-40B4-BE49-F238E27FC236}">
                <a16:creationId xmlns:a16="http://schemas.microsoft.com/office/drawing/2014/main" id="{5BB91405-5CDD-AE42-BEBE-A83CE929410E}"/>
              </a:ext>
            </a:extLst>
          </p:cNvPr>
          <p:cNvPicPr>
            <a:picLocks noChangeAspect="1"/>
          </p:cNvPicPr>
          <p:nvPr/>
        </p:nvPicPr>
        <p:blipFill>
          <a:blip r:embed="rId4"/>
          <a:srcRect/>
          <a:stretch/>
        </p:blipFill>
        <p:spPr>
          <a:xfrm>
            <a:off x="10789636" y="255866"/>
            <a:ext cx="928262" cy="928262"/>
          </a:xfrm>
          <a:prstGeom prst="rect">
            <a:avLst/>
          </a:prstGeom>
        </p:spPr>
      </p:pic>
      <p:sp>
        <p:nvSpPr>
          <p:cNvPr id="2" name="Tekstfelt 1">
            <a:extLst>
              <a:ext uri="{FF2B5EF4-FFF2-40B4-BE49-F238E27FC236}">
                <a16:creationId xmlns:a16="http://schemas.microsoft.com/office/drawing/2014/main" id="{89FA5245-1320-F743-B99A-49AF191E3989}"/>
              </a:ext>
            </a:extLst>
          </p:cNvPr>
          <p:cNvSpPr txBox="1"/>
          <p:nvPr/>
        </p:nvSpPr>
        <p:spPr>
          <a:xfrm>
            <a:off x="709636" y="2136338"/>
            <a:ext cx="10080000" cy="2585323"/>
          </a:xfrm>
          <a:prstGeom prst="rect">
            <a:avLst/>
          </a:prstGeom>
          <a:noFill/>
        </p:spPr>
        <p:txBody>
          <a:bodyPr wrap="square" rtlCol="0">
            <a:spAutoFit/>
          </a:bodyPr>
          <a:lstStyle/>
          <a:p>
            <a:pPr marL="742950" lvl="1" indent="-285750">
              <a:buFont typeface="Arial" panose="020B0604020202020204" pitchFamily="34" charset="0"/>
              <a:buChar char="•"/>
            </a:pPr>
            <a:r>
              <a:rPr lang="da-DK" dirty="0">
                <a:latin typeface="Georgia" panose="02040502050405020303" pitchFamily="18" charset="0"/>
              </a:rPr>
              <a:t>Et 2-årigt læringsfællesskab, som fagligt dygtige og motiverede elever fra gymnasiet kan deltage i fra midten af 1.g til midten af 3. g.</a:t>
            </a:r>
          </a:p>
          <a:p>
            <a:pPr marL="742950" lvl="1" indent="-285750">
              <a:buFont typeface="Arial" panose="020B0604020202020204" pitchFamily="34" charset="0"/>
              <a:buChar char="•"/>
            </a:pPr>
            <a:endParaRPr lang="da-DK" dirty="0">
              <a:latin typeface="Georgia" panose="02040502050405020303" pitchFamily="18" charset="0"/>
            </a:endParaRPr>
          </a:p>
          <a:p>
            <a:pPr marL="742950" lvl="1" indent="-285750">
              <a:buFont typeface="Arial" panose="020B0604020202020204" pitchFamily="34" charset="0"/>
              <a:buChar char="•"/>
            </a:pPr>
            <a:r>
              <a:rPr lang="da-DK" dirty="0">
                <a:latin typeface="Georgia" panose="02040502050405020303" pitchFamily="18" charset="0"/>
              </a:rPr>
              <a:t>Et akademisk bredt program med aktiviteter, der handler om både humaniora, business, teknik samt natur-, sund- og samfundsvidenskab.</a:t>
            </a:r>
          </a:p>
          <a:p>
            <a:pPr lvl="1"/>
            <a:endParaRPr lang="da-DK" dirty="0">
              <a:latin typeface="Georgia" panose="02040502050405020303" pitchFamily="18" charset="0"/>
            </a:endParaRPr>
          </a:p>
          <a:p>
            <a:pPr marL="742950" lvl="1" indent="-285750">
              <a:buFont typeface="Arial" panose="020B0604020202020204" pitchFamily="34" charset="0"/>
              <a:buChar char="•"/>
            </a:pPr>
            <a:r>
              <a:rPr lang="da-DK" dirty="0">
                <a:latin typeface="Georgia" panose="02040502050405020303" pitchFamily="18" charset="0"/>
              </a:rPr>
              <a:t>Eksklusive forelæsninger, workshops, universitetsbesøg og erhvervsbesøg på et højere niveau end gymnasiet.</a:t>
            </a:r>
          </a:p>
          <a:p>
            <a:pPr lvl="1"/>
            <a:endParaRPr lang="da-DK" dirty="0">
              <a:latin typeface="Georgia" panose="02040502050405020303" pitchFamily="18" charset="0"/>
            </a:endParaRPr>
          </a:p>
        </p:txBody>
      </p:sp>
    </p:spTree>
    <p:extLst>
      <p:ext uri="{BB962C8B-B14F-4D97-AF65-F5344CB8AC3E}">
        <p14:creationId xmlns:p14="http://schemas.microsoft.com/office/powerpoint/2010/main" val="33661409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indhold 4">
            <a:extLst>
              <a:ext uri="{FF2B5EF4-FFF2-40B4-BE49-F238E27FC236}">
                <a16:creationId xmlns:a16="http://schemas.microsoft.com/office/drawing/2014/main" id="{545F90AE-A5BA-E74C-BE0F-4D6EE3678702}"/>
              </a:ext>
            </a:extLst>
          </p:cNvPr>
          <p:cNvPicPr>
            <a:picLocks noGrp="1" noChangeAspect="1"/>
          </p:cNvPicPr>
          <p:nvPr>
            <p:ph idx="1"/>
          </p:nvPr>
        </p:nvPicPr>
        <p:blipFill>
          <a:blip r:embed="rId3"/>
          <a:stretch>
            <a:fillRect/>
          </a:stretch>
        </p:blipFill>
        <p:spPr>
          <a:xfrm>
            <a:off x="-1" y="-2"/>
            <a:ext cx="12192001" cy="1439999"/>
          </a:xfrm>
        </p:spPr>
      </p:pic>
      <p:pic>
        <p:nvPicPr>
          <p:cNvPr id="6" name="Pladsholder til indhold 4">
            <a:extLst>
              <a:ext uri="{FF2B5EF4-FFF2-40B4-BE49-F238E27FC236}">
                <a16:creationId xmlns:a16="http://schemas.microsoft.com/office/drawing/2014/main" id="{37AE0D3D-D41F-8148-8953-FEAD0333B26E}"/>
              </a:ext>
            </a:extLst>
          </p:cNvPr>
          <p:cNvPicPr>
            <a:picLocks noChangeAspect="1"/>
          </p:cNvPicPr>
          <p:nvPr/>
        </p:nvPicPr>
        <p:blipFill>
          <a:blip r:embed="rId3"/>
          <a:stretch>
            <a:fillRect/>
          </a:stretch>
        </p:blipFill>
        <p:spPr>
          <a:xfrm>
            <a:off x="0" y="6625460"/>
            <a:ext cx="12192001" cy="360001"/>
          </a:xfrm>
          <a:prstGeom prst="rect">
            <a:avLst/>
          </a:prstGeom>
        </p:spPr>
      </p:pic>
      <p:sp>
        <p:nvSpPr>
          <p:cNvPr id="10" name="Tekstfelt 9">
            <a:extLst>
              <a:ext uri="{FF2B5EF4-FFF2-40B4-BE49-F238E27FC236}">
                <a16:creationId xmlns:a16="http://schemas.microsoft.com/office/drawing/2014/main" id="{6AC42390-2A19-DC45-81F9-49C46ACC1CB0}"/>
              </a:ext>
            </a:extLst>
          </p:cNvPr>
          <p:cNvSpPr txBox="1"/>
          <p:nvPr/>
        </p:nvSpPr>
        <p:spPr>
          <a:xfrm>
            <a:off x="474102" y="581045"/>
            <a:ext cx="8383385" cy="461665"/>
          </a:xfrm>
          <a:prstGeom prst="rect">
            <a:avLst/>
          </a:prstGeom>
          <a:noFill/>
        </p:spPr>
        <p:txBody>
          <a:bodyPr wrap="square" rtlCol="0">
            <a:spAutoFit/>
          </a:bodyPr>
          <a:lstStyle/>
          <a:p>
            <a:r>
              <a:rPr lang="da-DK" sz="2400" dirty="0">
                <a:solidFill>
                  <a:schemeClr val="bg1"/>
                </a:solidFill>
                <a:latin typeface="Georgia" panose="02040502050405020303" pitchFamily="18" charset="0"/>
              </a:rPr>
              <a:t>En ATU-ansøger er:</a:t>
            </a:r>
          </a:p>
        </p:txBody>
      </p:sp>
      <p:sp>
        <p:nvSpPr>
          <p:cNvPr id="7" name="Rektangel 6">
            <a:extLst>
              <a:ext uri="{FF2B5EF4-FFF2-40B4-BE49-F238E27FC236}">
                <a16:creationId xmlns:a16="http://schemas.microsoft.com/office/drawing/2014/main" id="{A9BF4F5F-6CB4-3645-BD7B-2B3BB91CA303}"/>
              </a:ext>
            </a:extLst>
          </p:cNvPr>
          <p:cNvSpPr/>
          <p:nvPr/>
        </p:nvSpPr>
        <p:spPr>
          <a:xfrm>
            <a:off x="659761" y="1809158"/>
            <a:ext cx="10872476" cy="4801314"/>
          </a:xfrm>
          <a:prstGeom prst="rect">
            <a:avLst/>
          </a:prstGeom>
        </p:spPr>
        <p:txBody>
          <a:bodyPr wrap="square">
            <a:spAutoFit/>
          </a:bodyPr>
          <a:lstStyle/>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Fagligt nysgerrig og har en høj motivation</a:t>
            </a:r>
            <a:br>
              <a:rPr lang="da-DK" dirty="0">
                <a:latin typeface="Georgia" panose="02040502050405020303" pitchFamily="18" charset="0"/>
                <a:ea typeface="Helvetica Neue Thin" charset="0"/>
                <a:cs typeface="Helvetica Neue Thin" charset="0"/>
              </a:rPr>
            </a:b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Fagligt dygtig (bredt) og har akademisk potentiale</a:t>
            </a:r>
          </a:p>
          <a:p>
            <a:pPr marL="285750" indent="-285750">
              <a:buFont typeface="Arial" pitchFamily="34" charset="0"/>
              <a:buChar char="•"/>
            </a:pP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Kan lide at gøre sig umage og være vedholdende</a:t>
            </a:r>
            <a:br>
              <a:rPr lang="da-DK" dirty="0">
                <a:latin typeface="Georgia" panose="02040502050405020303" pitchFamily="18" charset="0"/>
                <a:ea typeface="Helvetica Neue Thin" charset="0"/>
                <a:cs typeface="Helvetica Neue Thin" charset="0"/>
              </a:rPr>
            </a:b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Begavet med kreative evner og kritisk sans</a:t>
            </a:r>
            <a:br>
              <a:rPr lang="da-DK" dirty="0">
                <a:latin typeface="Georgia" panose="02040502050405020303" pitchFamily="18" charset="0"/>
                <a:ea typeface="Helvetica Neue Thin" charset="0"/>
                <a:cs typeface="Helvetica Neue Thin" charset="0"/>
              </a:rPr>
            </a:b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Åben over for nye og ukendte vidensområder</a:t>
            </a:r>
            <a:br>
              <a:rPr lang="da-DK" dirty="0">
                <a:latin typeface="Georgia" panose="02040502050405020303" pitchFamily="18" charset="0"/>
                <a:ea typeface="Helvetica Neue Thin" charset="0"/>
                <a:cs typeface="Helvetica Neue Thin" charset="0"/>
              </a:rPr>
            </a:b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Villig til at deltage i ATU </a:t>
            </a:r>
            <a:r>
              <a:rPr lang="da-DK" dirty="0">
                <a:latin typeface="Georgia" panose="02040502050405020303" pitchFamily="18" charset="0"/>
                <a:ea typeface="Helvetica Neue Thin" charset="0"/>
                <a:cs typeface="Calibri" panose="020F0502020204030204" pitchFamily="34" charset="0"/>
              </a:rPr>
              <a:t>| Syd</a:t>
            </a:r>
            <a:r>
              <a:rPr lang="da-DK" dirty="0">
                <a:latin typeface="Georgia" panose="02040502050405020303" pitchFamily="18" charset="0"/>
                <a:ea typeface="Helvetica Neue Thin" charset="0"/>
                <a:cs typeface="Helvetica Neue Thin" charset="0"/>
              </a:rPr>
              <a:t>s aktiviteter uden for skoletiden (og enkelte gange i skoletiden)</a:t>
            </a:r>
            <a:br>
              <a:rPr lang="da-DK" dirty="0">
                <a:latin typeface="Georgia" panose="02040502050405020303" pitchFamily="18" charset="0"/>
                <a:ea typeface="Helvetica Neue Thin" charset="0"/>
                <a:cs typeface="Helvetica Neue Thin" charset="0"/>
              </a:rPr>
            </a:b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Indstillet på at deltage i en akademisk camp i den første uge af sommerferien</a:t>
            </a:r>
            <a:br>
              <a:rPr lang="da-DK" dirty="0">
                <a:latin typeface="Georgia" panose="02040502050405020303" pitchFamily="18" charset="0"/>
                <a:ea typeface="Helvetica Neue Thin" charset="0"/>
                <a:cs typeface="Helvetica Neue Thin" charset="0"/>
              </a:rPr>
            </a:b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Opmærksom på, at deltagelsen forpligter, og at man som deltager optager pladsen for en anden. </a:t>
            </a:r>
          </a:p>
          <a:p>
            <a:endParaRPr lang="da-DK" dirty="0">
              <a:latin typeface="Verdana" pitchFamily="34" charset="0"/>
              <a:ea typeface="Verdana" pitchFamily="34" charset="0"/>
              <a:cs typeface="Verdana" pitchFamily="34" charset="0"/>
            </a:endParaRPr>
          </a:p>
          <a:p>
            <a:pPr marL="285750" indent="-285750">
              <a:buFont typeface="Arial" pitchFamily="34" charset="0"/>
              <a:buChar char="•"/>
            </a:pPr>
            <a:endParaRPr lang="da-DK" dirty="0">
              <a:latin typeface="Verdana" pitchFamily="34" charset="0"/>
              <a:ea typeface="Verdana" pitchFamily="34" charset="0"/>
              <a:cs typeface="Verdana" pitchFamily="34" charset="0"/>
            </a:endParaRPr>
          </a:p>
        </p:txBody>
      </p:sp>
      <p:pic>
        <p:nvPicPr>
          <p:cNvPr id="2" name="Billede 1">
            <a:extLst>
              <a:ext uri="{FF2B5EF4-FFF2-40B4-BE49-F238E27FC236}">
                <a16:creationId xmlns:a16="http://schemas.microsoft.com/office/drawing/2014/main" id="{43E6E67F-DC91-B85D-5A7A-610E3B1C6AB6}"/>
              </a:ext>
            </a:extLst>
          </p:cNvPr>
          <p:cNvPicPr>
            <a:picLocks noChangeAspect="1"/>
          </p:cNvPicPr>
          <p:nvPr/>
        </p:nvPicPr>
        <p:blipFill>
          <a:blip r:embed="rId4"/>
          <a:srcRect/>
          <a:stretch/>
        </p:blipFill>
        <p:spPr>
          <a:xfrm>
            <a:off x="10789636" y="255866"/>
            <a:ext cx="928262" cy="928262"/>
          </a:xfrm>
          <a:prstGeom prst="rect">
            <a:avLst/>
          </a:prstGeom>
        </p:spPr>
      </p:pic>
    </p:spTree>
    <p:extLst>
      <p:ext uri="{BB962C8B-B14F-4D97-AF65-F5344CB8AC3E}">
        <p14:creationId xmlns:p14="http://schemas.microsoft.com/office/powerpoint/2010/main" val="21555819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descr="Et billede, der indeholder person, indendørs, kvinde, bord&#10;&#10;&#10;&#10;Automatisk oprettet beskrivelse">
            <a:extLst>
              <a:ext uri="{FF2B5EF4-FFF2-40B4-BE49-F238E27FC236}">
                <a16:creationId xmlns:a16="http://schemas.microsoft.com/office/drawing/2014/main" id="{3802105F-138F-BA4C-B1CA-2C48EB4DE4A1}"/>
              </a:ext>
            </a:extLst>
          </p:cNvPr>
          <p:cNvPicPr>
            <a:picLocks noChangeAspect="1"/>
          </p:cNvPicPr>
          <p:nvPr/>
        </p:nvPicPr>
        <p:blipFill>
          <a:blip r:embed="rId3"/>
          <a:stretch>
            <a:fillRect/>
          </a:stretch>
        </p:blipFill>
        <p:spPr>
          <a:xfrm>
            <a:off x="-882" y="110836"/>
            <a:ext cx="12192000" cy="6874625"/>
          </a:xfrm>
          <a:prstGeom prst="rect">
            <a:avLst/>
          </a:prstGeom>
        </p:spPr>
      </p:pic>
      <p:pic>
        <p:nvPicPr>
          <p:cNvPr id="5" name="Pladsholder til indhold 4">
            <a:extLst>
              <a:ext uri="{FF2B5EF4-FFF2-40B4-BE49-F238E27FC236}">
                <a16:creationId xmlns:a16="http://schemas.microsoft.com/office/drawing/2014/main" id="{545F90AE-A5BA-E74C-BE0F-4D6EE3678702}"/>
              </a:ext>
            </a:extLst>
          </p:cNvPr>
          <p:cNvPicPr>
            <a:picLocks noGrp="1" noChangeAspect="1"/>
          </p:cNvPicPr>
          <p:nvPr>
            <p:ph idx="1"/>
          </p:nvPr>
        </p:nvPicPr>
        <p:blipFill>
          <a:blip r:embed="rId4"/>
          <a:stretch>
            <a:fillRect/>
          </a:stretch>
        </p:blipFill>
        <p:spPr>
          <a:xfrm>
            <a:off x="-1" y="-2"/>
            <a:ext cx="12192001" cy="1439999"/>
          </a:xfrm>
        </p:spPr>
      </p:pic>
      <p:pic>
        <p:nvPicPr>
          <p:cNvPr id="6" name="Pladsholder til indhold 4">
            <a:extLst>
              <a:ext uri="{FF2B5EF4-FFF2-40B4-BE49-F238E27FC236}">
                <a16:creationId xmlns:a16="http://schemas.microsoft.com/office/drawing/2014/main" id="{37AE0D3D-D41F-8148-8953-FEAD0333B26E}"/>
              </a:ext>
            </a:extLst>
          </p:cNvPr>
          <p:cNvPicPr>
            <a:picLocks noChangeAspect="1"/>
          </p:cNvPicPr>
          <p:nvPr/>
        </p:nvPicPr>
        <p:blipFill>
          <a:blip r:embed="rId4"/>
          <a:stretch>
            <a:fillRect/>
          </a:stretch>
        </p:blipFill>
        <p:spPr>
          <a:xfrm>
            <a:off x="0" y="6625460"/>
            <a:ext cx="12192001" cy="360001"/>
          </a:xfrm>
          <a:prstGeom prst="rect">
            <a:avLst/>
          </a:prstGeom>
        </p:spPr>
      </p:pic>
      <p:sp>
        <p:nvSpPr>
          <p:cNvPr id="10" name="Tekstfelt 9">
            <a:extLst>
              <a:ext uri="{FF2B5EF4-FFF2-40B4-BE49-F238E27FC236}">
                <a16:creationId xmlns:a16="http://schemas.microsoft.com/office/drawing/2014/main" id="{6AC42390-2A19-DC45-81F9-49C46ACC1CB0}"/>
              </a:ext>
            </a:extLst>
          </p:cNvPr>
          <p:cNvSpPr txBox="1"/>
          <p:nvPr/>
        </p:nvSpPr>
        <p:spPr>
          <a:xfrm>
            <a:off x="474102" y="581045"/>
            <a:ext cx="8383385" cy="461665"/>
          </a:xfrm>
          <a:prstGeom prst="rect">
            <a:avLst/>
          </a:prstGeom>
          <a:noFill/>
        </p:spPr>
        <p:txBody>
          <a:bodyPr wrap="square" rtlCol="0">
            <a:spAutoFit/>
          </a:bodyPr>
          <a:lstStyle/>
          <a:p>
            <a:r>
              <a:rPr lang="da-DK" sz="2400" dirty="0">
                <a:solidFill>
                  <a:schemeClr val="bg1"/>
                </a:solidFill>
                <a:latin typeface="Georgia" panose="02040502050405020303" pitchFamily="18" charset="0"/>
              </a:rPr>
              <a:t>Hvad siger ATU’erne om sig selv?</a:t>
            </a:r>
          </a:p>
        </p:txBody>
      </p:sp>
      <p:sp>
        <p:nvSpPr>
          <p:cNvPr id="8" name="Google Shape;137;p18">
            <a:extLst>
              <a:ext uri="{FF2B5EF4-FFF2-40B4-BE49-F238E27FC236}">
                <a16:creationId xmlns:a16="http://schemas.microsoft.com/office/drawing/2014/main" id="{FA89DFE6-BD8E-754C-9141-005271193490}"/>
              </a:ext>
            </a:extLst>
          </p:cNvPr>
          <p:cNvSpPr/>
          <p:nvPr/>
        </p:nvSpPr>
        <p:spPr>
          <a:xfrm>
            <a:off x="220285" y="4294909"/>
            <a:ext cx="4324005" cy="2193932"/>
          </a:xfrm>
          <a:prstGeom prst="rect">
            <a:avLst/>
          </a:prstGeom>
          <a:solidFill>
            <a:srgbClr val="A30104">
              <a:alpha val="854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Geo"/>
              <a:ea typeface="Geo"/>
              <a:cs typeface="Geo"/>
              <a:sym typeface="Geo"/>
            </a:endParaRPr>
          </a:p>
        </p:txBody>
      </p:sp>
      <p:sp>
        <p:nvSpPr>
          <p:cNvPr id="11" name="Google Shape;171;p21">
            <a:extLst>
              <a:ext uri="{FF2B5EF4-FFF2-40B4-BE49-F238E27FC236}">
                <a16:creationId xmlns:a16="http://schemas.microsoft.com/office/drawing/2014/main" id="{DA4E9F85-622D-2A4F-87D1-A08DC1CDBC33}"/>
              </a:ext>
            </a:extLst>
          </p:cNvPr>
          <p:cNvSpPr txBox="1"/>
          <p:nvPr/>
        </p:nvSpPr>
        <p:spPr>
          <a:xfrm>
            <a:off x="474102" y="4573820"/>
            <a:ext cx="4045527" cy="1703135"/>
          </a:xfrm>
          <a:prstGeom prst="rect">
            <a:avLst/>
          </a:prstGeom>
          <a:noFill/>
          <a:ln>
            <a:noFill/>
          </a:ln>
        </p:spPr>
        <p:txBody>
          <a:bodyPr spcFirstLastPara="1" wrap="square" lIns="91425" tIns="45700" rIns="91425" bIns="45700" anchor="t" anchorCtr="0">
            <a:noAutofit/>
          </a:bodyPr>
          <a:lstStyle/>
          <a:p>
            <a:pPr lvl="0">
              <a:lnSpc>
                <a:spcPct val="150000"/>
              </a:lnSpc>
            </a:pPr>
            <a:r>
              <a:rPr lang="da-DK" sz="1600" dirty="0">
                <a:solidFill>
                  <a:schemeClr val="bg1"/>
                </a:solidFill>
                <a:latin typeface="Georgia" panose="02040502050405020303" pitchFamily="18" charset="0"/>
              </a:rPr>
              <a:t>”</a:t>
            </a:r>
            <a:r>
              <a:rPr lang="da-DK" sz="1600" dirty="0">
                <a:latin typeface="Georgia" panose="02040502050405020303" pitchFamily="18" charset="0"/>
              </a:rPr>
              <a:t> </a:t>
            </a:r>
            <a:r>
              <a:rPr lang="da-DK" sz="1600" dirty="0">
                <a:solidFill>
                  <a:schemeClr val="bg1"/>
                </a:solidFill>
                <a:latin typeface="Georgia" panose="02040502050405020303" pitchFamily="18" charset="0"/>
              </a:rPr>
              <a:t>Når jeg er til ATU-seminarer, er jeg omgivet af personer, som ønsker at udvide deres potentiale, deres evner, og udvikle dem selv både fagligt og socialt.”</a:t>
            </a:r>
            <a:endParaRPr sz="1600" dirty="0">
              <a:solidFill>
                <a:schemeClr val="bg1"/>
              </a:solidFill>
              <a:latin typeface="Georgia" panose="02040502050405020303" pitchFamily="18" charset="0"/>
            </a:endParaRPr>
          </a:p>
        </p:txBody>
      </p:sp>
      <p:pic>
        <p:nvPicPr>
          <p:cNvPr id="2" name="Billede 1">
            <a:extLst>
              <a:ext uri="{FF2B5EF4-FFF2-40B4-BE49-F238E27FC236}">
                <a16:creationId xmlns:a16="http://schemas.microsoft.com/office/drawing/2014/main" id="{0D325707-825D-AF1E-2274-C5239A2428BF}"/>
              </a:ext>
            </a:extLst>
          </p:cNvPr>
          <p:cNvPicPr>
            <a:picLocks noChangeAspect="1"/>
          </p:cNvPicPr>
          <p:nvPr/>
        </p:nvPicPr>
        <p:blipFill>
          <a:blip r:embed="rId5"/>
          <a:srcRect/>
          <a:stretch/>
        </p:blipFill>
        <p:spPr>
          <a:xfrm>
            <a:off x="10789636" y="255866"/>
            <a:ext cx="928262" cy="928262"/>
          </a:xfrm>
          <a:prstGeom prst="rect">
            <a:avLst/>
          </a:prstGeom>
        </p:spPr>
      </p:pic>
    </p:spTree>
    <p:extLst>
      <p:ext uri="{BB962C8B-B14F-4D97-AF65-F5344CB8AC3E}">
        <p14:creationId xmlns:p14="http://schemas.microsoft.com/office/powerpoint/2010/main" val="35063623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illede 13" descr="Et billede, der indeholder person, indendørs, bord, sidder&#10;&#10;&#10;&#10;Automatisk oprettet beskrivelse">
            <a:extLst>
              <a:ext uri="{FF2B5EF4-FFF2-40B4-BE49-F238E27FC236}">
                <a16:creationId xmlns:a16="http://schemas.microsoft.com/office/drawing/2014/main" id="{B90957A9-4EE1-CD41-A9C6-E8550EDF8226}"/>
              </a:ext>
            </a:extLst>
          </p:cNvPr>
          <p:cNvPicPr>
            <a:picLocks noChangeAspect="1"/>
          </p:cNvPicPr>
          <p:nvPr/>
        </p:nvPicPr>
        <p:blipFill>
          <a:blip r:embed="rId3"/>
          <a:stretch>
            <a:fillRect/>
          </a:stretch>
        </p:blipFill>
        <p:spPr>
          <a:xfrm flipH="1">
            <a:off x="0" y="-2"/>
            <a:ext cx="12192000" cy="6805462"/>
          </a:xfrm>
          <a:prstGeom prst="rect">
            <a:avLst/>
          </a:prstGeom>
        </p:spPr>
      </p:pic>
      <p:pic>
        <p:nvPicPr>
          <p:cNvPr id="15" name="Billede 14" descr="Et billede, der indeholder person, indendørs, bord, sidder&#10;&#10;&#10;&#10;Automatisk oprettet beskrivelse">
            <a:extLst>
              <a:ext uri="{FF2B5EF4-FFF2-40B4-BE49-F238E27FC236}">
                <a16:creationId xmlns:a16="http://schemas.microsoft.com/office/drawing/2014/main" id="{5A1C337B-F404-9B44-A56F-87E83E4B2360}"/>
              </a:ext>
            </a:extLst>
          </p:cNvPr>
          <p:cNvPicPr>
            <a:picLocks noChangeAspect="1"/>
          </p:cNvPicPr>
          <p:nvPr/>
        </p:nvPicPr>
        <p:blipFill>
          <a:blip r:embed="rId3"/>
          <a:stretch>
            <a:fillRect/>
          </a:stretch>
        </p:blipFill>
        <p:spPr>
          <a:xfrm flipH="1">
            <a:off x="0" y="235528"/>
            <a:ext cx="12192000" cy="6749934"/>
          </a:xfrm>
          <a:prstGeom prst="rect">
            <a:avLst/>
          </a:prstGeom>
        </p:spPr>
      </p:pic>
      <p:pic>
        <p:nvPicPr>
          <p:cNvPr id="5" name="Pladsholder til indhold 4">
            <a:extLst>
              <a:ext uri="{FF2B5EF4-FFF2-40B4-BE49-F238E27FC236}">
                <a16:creationId xmlns:a16="http://schemas.microsoft.com/office/drawing/2014/main" id="{545F90AE-A5BA-E74C-BE0F-4D6EE3678702}"/>
              </a:ext>
            </a:extLst>
          </p:cNvPr>
          <p:cNvPicPr>
            <a:picLocks noGrp="1" noChangeAspect="1"/>
          </p:cNvPicPr>
          <p:nvPr>
            <p:ph idx="1"/>
          </p:nvPr>
        </p:nvPicPr>
        <p:blipFill>
          <a:blip r:embed="rId4"/>
          <a:stretch>
            <a:fillRect/>
          </a:stretch>
        </p:blipFill>
        <p:spPr>
          <a:xfrm>
            <a:off x="-1" y="-2"/>
            <a:ext cx="12192001" cy="1439999"/>
          </a:xfrm>
        </p:spPr>
      </p:pic>
      <p:pic>
        <p:nvPicPr>
          <p:cNvPr id="6" name="Pladsholder til indhold 4">
            <a:extLst>
              <a:ext uri="{FF2B5EF4-FFF2-40B4-BE49-F238E27FC236}">
                <a16:creationId xmlns:a16="http://schemas.microsoft.com/office/drawing/2014/main" id="{37AE0D3D-D41F-8148-8953-FEAD0333B26E}"/>
              </a:ext>
            </a:extLst>
          </p:cNvPr>
          <p:cNvPicPr>
            <a:picLocks noChangeAspect="1"/>
          </p:cNvPicPr>
          <p:nvPr/>
        </p:nvPicPr>
        <p:blipFill>
          <a:blip r:embed="rId4"/>
          <a:stretch>
            <a:fillRect/>
          </a:stretch>
        </p:blipFill>
        <p:spPr>
          <a:xfrm>
            <a:off x="0" y="6625460"/>
            <a:ext cx="12192001" cy="360001"/>
          </a:xfrm>
          <a:prstGeom prst="rect">
            <a:avLst/>
          </a:prstGeom>
        </p:spPr>
      </p:pic>
      <p:sp>
        <p:nvSpPr>
          <p:cNvPr id="10" name="Tekstfelt 9">
            <a:extLst>
              <a:ext uri="{FF2B5EF4-FFF2-40B4-BE49-F238E27FC236}">
                <a16:creationId xmlns:a16="http://schemas.microsoft.com/office/drawing/2014/main" id="{6AC42390-2A19-DC45-81F9-49C46ACC1CB0}"/>
              </a:ext>
            </a:extLst>
          </p:cNvPr>
          <p:cNvSpPr txBox="1"/>
          <p:nvPr/>
        </p:nvSpPr>
        <p:spPr>
          <a:xfrm>
            <a:off x="474102" y="581045"/>
            <a:ext cx="8383385" cy="461665"/>
          </a:xfrm>
          <a:prstGeom prst="rect">
            <a:avLst/>
          </a:prstGeom>
          <a:noFill/>
        </p:spPr>
        <p:txBody>
          <a:bodyPr wrap="square" rtlCol="0">
            <a:spAutoFit/>
          </a:bodyPr>
          <a:lstStyle/>
          <a:p>
            <a:r>
              <a:rPr lang="da-DK" sz="2400" dirty="0">
                <a:solidFill>
                  <a:schemeClr val="bg1"/>
                </a:solidFill>
                <a:latin typeface="Georgia" panose="02040502050405020303" pitchFamily="18" charset="0"/>
              </a:rPr>
              <a:t>Hvad siger ATU’erne om sig selv?</a:t>
            </a:r>
          </a:p>
        </p:txBody>
      </p:sp>
      <p:sp>
        <p:nvSpPr>
          <p:cNvPr id="8" name="Google Shape;137;p18">
            <a:extLst>
              <a:ext uri="{FF2B5EF4-FFF2-40B4-BE49-F238E27FC236}">
                <a16:creationId xmlns:a16="http://schemas.microsoft.com/office/drawing/2014/main" id="{FA89DFE6-BD8E-754C-9141-005271193490}"/>
              </a:ext>
            </a:extLst>
          </p:cNvPr>
          <p:cNvSpPr/>
          <p:nvPr/>
        </p:nvSpPr>
        <p:spPr>
          <a:xfrm>
            <a:off x="220285" y="4294909"/>
            <a:ext cx="4324005" cy="2193932"/>
          </a:xfrm>
          <a:prstGeom prst="rect">
            <a:avLst/>
          </a:prstGeom>
          <a:solidFill>
            <a:srgbClr val="A30104">
              <a:alpha val="854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Geo"/>
              <a:ea typeface="Geo"/>
              <a:cs typeface="Geo"/>
              <a:sym typeface="Geo"/>
            </a:endParaRPr>
          </a:p>
        </p:txBody>
      </p:sp>
      <p:sp>
        <p:nvSpPr>
          <p:cNvPr id="11" name="Google Shape;171;p21">
            <a:extLst>
              <a:ext uri="{FF2B5EF4-FFF2-40B4-BE49-F238E27FC236}">
                <a16:creationId xmlns:a16="http://schemas.microsoft.com/office/drawing/2014/main" id="{8636990C-F5B0-9D44-A518-6DEA77005956}"/>
              </a:ext>
            </a:extLst>
          </p:cNvPr>
          <p:cNvSpPr txBox="1"/>
          <p:nvPr/>
        </p:nvSpPr>
        <p:spPr>
          <a:xfrm>
            <a:off x="340265" y="4427623"/>
            <a:ext cx="4084044" cy="1928504"/>
          </a:xfrm>
          <a:prstGeom prst="rect">
            <a:avLst/>
          </a:prstGeom>
          <a:noFill/>
          <a:ln>
            <a:noFill/>
          </a:ln>
        </p:spPr>
        <p:txBody>
          <a:bodyPr spcFirstLastPara="1" wrap="square" lIns="91425" tIns="45700" rIns="91425" bIns="45700" anchor="t" anchorCtr="0">
            <a:noAutofit/>
          </a:bodyPr>
          <a:lstStyle/>
          <a:p>
            <a:pPr marR="0" lvl="0" algn="l" rtl="0">
              <a:lnSpc>
                <a:spcPct val="150000"/>
              </a:lnSpc>
              <a:spcBef>
                <a:spcPts val="0"/>
              </a:spcBef>
              <a:spcAft>
                <a:spcPts val="0"/>
              </a:spcAft>
            </a:pPr>
            <a:r>
              <a:rPr lang="da-DK" sz="1600" dirty="0">
                <a:solidFill>
                  <a:schemeClr val="bg1"/>
                </a:solidFill>
                <a:latin typeface="Georgia" panose="02040502050405020303" pitchFamily="18" charset="0"/>
              </a:rPr>
              <a:t>”Vi er unge mennesker, der søger noget udover det sædvanlige - både på et fagligt og socialt niveau. Man vælger ATU for at blive en del af et større socialt fællesskab, og for at blive udfordret fagligt.”</a:t>
            </a:r>
            <a:endParaRPr sz="1600" dirty="0">
              <a:solidFill>
                <a:schemeClr val="bg1"/>
              </a:solidFill>
              <a:latin typeface="Georgia" panose="02040502050405020303" pitchFamily="18" charset="0"/>
            </a:endParaRPr>
          </a:p>
        </p:txBody>
      </p:sp>
      <p:pic>
        <p:nvPicPr>
          <p:cNvPr id="2" name="Billede 1">
            <a:extLst>
              <a:ext uri="{FF2B5EF4-FFF2-40B4-BE49-F238E27FC236}">
                <a16:creationId xmlns:a16="http://schemas.microsoft.com/office/drawing/2014/main" id="{B0B01198-4AEF-54F6-2031-4057079B2DBC}"/>
              </a:ext>
            </a:extLst>
          </p:cNvPr>
          <p:cNvPicPr>
            <a:picLocks noChangeAspect="1"/>
          </p:cNvPicPr>
          <p:nvPr/>
        </p:nvPicPr>
        <p:blipFill>
          <a:blip r:embed="rId5"/>
          <a:srcRect/>
          <a:stretch/>
        </p:blipFill>
        <p:spPr>
          <a:xfrm>
            <a:off x="10789636" y="255866"/>
            <a:ext cx="928262" cy="928262"/>
          </a:xfrm>
          <a:prstGeom prst="rect">
            <a:avLst/>
          </a:prstGeom>
        </p:spPr>
      </p:pic>
    </p:spTree>
    <p:extLst>
      <p:ext uri="{BB962C8B-B14F-4D97-AF65-F5344CB8AC3E}">
        <p14:creationId xmlns:p14="http://schemas.microsoft.com/office/powerpoint/2010/main" val="16278040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indhold 4">
            <a:extLst>
              <a:ext uri="{FF2B5EF4-FFF2-40B4-BE49-F238E27FC236}">
                <a16:creationId xmlns:a16="http://schemas.microsoft.com/office/drawing/2014/main" id="{545F90AE-A5BA-E74C-BE0F-4D6EE3678702}"/>
              </a:ext>
            </a:extLst>
          </p:cNvPr>
          <p:cNvPicPr>
            <a:picLocks noGrp="1" noChangeAspect="1"/>
          </p:cNvPicPr>
          <p:nvPr>
            <p:ph idx="1"/>
          </p:nvPr>
        </p:nvPicPr>
        <p:blipFill>
          <a:blip r:embed="rId3"/>
          <a:stretch>
            <a:fillRect/>
          </a:stretch>
        </p:blipFill>
        <p:spPr>
          <a:xfrm>
            <a:off x="-1" y="-2"/>
            <a:ext cx="12192001" cy="1439999"/>
          </a:xfrm>
        </p:spPr>
      </p:pic>
      <p:pic>
        <p:nvPicPr>
          <p:cNvPr id="6" name="Pladsholder til indhold 4">
            <a:extLst>
              <a:ext uri="{FF2B5EF4-FFF2-40B4-BE49-F238E27FC236}">
                <a16:creationId xmlns:a16="http://schemas.microsoft.com/office/drawing/2014/main" id="{37AE0D3D-D41F-8148-8953-FEAD0333B26E}"/>
              </a:ext>
            </a:extLst>
          </p:cNvPr>
          <p:cNvPicPr>
            <a:picLocks noChangeAspect="1"/>
          </p:cNvPicPr>
          <p:nvPr/>
        </p:nvPicPr>
        <p:blipFill>
          <a:blip r:embed="rId3"/>
          <a:stretch>
            <a:fillRect/>
          </a:stretch>
        </p:blipFill>
        <p:spPr>
          <a:xfrm>
            <a:off x="0" y="6625460"/>
            <a:ext cx="12192001" cy="360001"/>
          </a:xfrm>
          <a:prstGeom prst="rect">
            <a:avLst/>
          </a:prstGeom>
        </p:spPr>
      </p:pic>
      <p:sp>
        <p:nvSpPr>
          <p:cNvPr id="10" name="Tekstfelt 9">
            <a:extLst>
              <a:ext uri="{FF2B5EF4-FFF2-40B4-BE49-F238E27FC236}">
                <a16:creationId xmlns:a16="http://schemas.microsoft.com/office/drawing/2014/main" id="{6AC42390-2A19-DC45-81F9-49C46ACC1CB0}"/>
              </a:ext>
            </a:extLst>
          </p:cNvPr>
          <p:cNvSpPr txBox="1"/>
          <p:nvPr/>
        </p:nvSpPr>
        <p:spPr>
          <a:xfrm>
            <a:off x="474102" y="581045"/>
            <a:ext cx="8383385" cy="461665"/>
          </a:xfrm>
          <a:prstGeom prst="rect">
            <a:avLst/>
          </a:prstGeom>
          <a:noFill/>
        </p:spPr>
        <p:txBody>
          <a:bodyPr wrap="square" rtlCol="0">
            <a:spAutoFit/>
          </a:bodyPr>
          <a:lstStyle/>
          <a:p>
            <a:r>
              <a:rPr lang="da-DK" sz="2400" dirty="0">
                <a:solidFill>
                  <a:schemeClr val="bg1"/>
                </a:solidFill>
                <a:latin typeface="Georgia" panose="02040502050405020303" pitchFamily="18" charset="0"/>
              </a:rPr>
              <a:t>Vil du med på ATU | SYD? </a:t>
            </a:r>
          </a:p>
        </p:txBody>
      </p:sp>
      <p:sp>
        <p:nvSpPr>
          <p:cNvPr id="7" name="Rektangel 6">
            <a:extLst>
              <a:ext uri="{FF2B5EF4-FFF2-40B4-BE49-F238E27FC236}">
                <a16:creationId xmlns:a16="http://schemas.microsoft.com/office/drawing/2014/main" id="{A9BF4F5F-6CB4-3645-BD7B-2B3BB91CA303}"/>
              </a:ext>
            </a:extLst>
          </p:cNvPr>
          <p:cNvSpPr/>
          <p:nvPr/>
        </p:nvSpPr>
        <p:spPr>
          <a:xfrm>
            <a:off x="659761" y="2186069"/>
            <a:ext cx="10872476" cy="3693319"/>
          </a:xfrm>
          <a:prstGeom prst="rect">
            <a:avLst/>
          </a:prstGeom>
        </p:spPr>
        <p:txBody>
          <a:bodyPr wrap="square">
            <a:spAutoFit/>
          </a:bodyPr>
          <a:lstStyle/>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Fortæl din ATU-koordinator eller rektor, at du ønsker at deltage i ATU</a:t>
            </a:r>
          </a:p>
          <a:p>
            <a:pPr marL="285750" indent="-285750">
              <a:buFont typeface="Arial" pitchFamily="34" charset="0"/>
              <a:buChar char="•"/>
            </a:pP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Spørg, hvornår de har ansøgningsfrist på dit gymnasium</a:t>
            </a:r>
            <a:br>
              <a:rPr lang="da-DK" dirty="0">
                <a:latin typeface="Georgia" panose="02040502050405020303" pitchFamily="18" charset="0"/>
                <a:ea typeface="Helvetica Neue Thin" charset="0"/>
                <a:cs typeface="Helvetica Neue Thin" charset="0"/>
              </a:rPr>
            </a:b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Du skriver en </a:t>
            </a:r>
            <a:r>
              <a:rPr lang="da-DK" dirty="0">
                <a:latin typeface="Georgia" panose="02040502050405020303" pitchFamily="18" charset="0"/>
                <a:ea typeface="Helvetica Neue Thin" charset="0"/>
                <a:cs typeface="Helvetica Neue Thin" charset="0"/>
                <a:hlinkClick r:id="rId4"/>
              </a:rPr>
              <a:t>motiveret ansøgning og et lille essay </a:t>
            </a:r>
            <a:r>
              <a:rPr lang="da-DK" dirty="0">
                <a:latin typeface="Georgia" panose="02040502050405020303" pitchFamily="18" charset="0"/>
                <a:ea typeface="Helvetica Neue Thin" charset="0"/>
                <a:cs typeface="Helvetica Neue Thin" charset="0"/>
              </a:rPr>
              <a:t>på 200-400 ord om videnskab</a:t>
            </a:r>
          </a:p>
          <a:p>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Ansøgningen afleveres inden ansøgningsfristen til din talentkoordinator eller rektor, som indstiller dig til ATU</a:t>
            </a:r>
          </a:p>
          <a:p>
            <a:pPr marL="285750" indent="-285750">
              <a:buFont typeface="Arial" pitchFamily="34" charset="0"/>
              <a:buChar char="•"/>
            </a:pP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Du får svar på, om du er optaget på ATU ultimo februar</a:t>
            </a:r>
          </a:p>
          <a:p>
            <a:pPr marL="285750" indent="-285750">
              <a:buFont typeface="Arial" pitchFamily="34" charset="0"/>
              <a:buChar char="•"/>
            </a:pPr>
            <a:endParaRPr lang="da-DK" dirty="0">
              <a:latin typeface="Georgia" panose="02040502050405020303" pitchFamily="18" charset="0"/>
              <a:ea typeface="Helvetica Neue Thin" charset="0"/>
              <a:cs typeface="Verdana" pitchFamily="34" charset="0"/>
            </a:endParaRPr>
          </a:p>
          <a:p>
            <a:pPr marL="285750" indent="-285750">
              <a:buFont typeface="Arial" pitchFamily="34" charset="0"/>
              <a:buChar char="•"/>
            </a:pPr>
            <a:r>
              <a:rPr lang="da-DK" dirty="0">
                <a:latin typeface="Georgia" panose="02040502050405020303" pitchFamily="18" charset="0"/>
                <a:ea typeface="Helvetica Neue Thin" charset="0"/>
                <a:cs typeface="Verdana" pitchFamily="34" charset="0"/>
              </a:rPr>
              <a:t>Første seminar afvikles primo marts</a:t>
            </a:r>
            <a:endParaRPr lang="da-DK" dirty="0">
              <a:latin typeface="Verdana" pitchFamily="34" charset="0"/>
              <a:ea typeface="Verdana" pitchFamily="34" charset="0"/>
              <a:cs typeface="Verdana" pitchFamily="34" charset="0"/>
            </a:endParaRPr>
          </a:p>
          <a:p>
            <a:pPr marL="285750" indent="-285750">
              <a:buFont typeface="Arial" pitchFamily="34" charset="0"/>
              <a:buChar char="•"/>
            </a:pPr>
            <a:endParaRPr lang="da-DK" dirty="0">
              <a:latin typeface="Verdana" pitchFamily="34" charset="0"/>
              <a:ea typeface="Verdana" pitchFamily="34" charset="0"/>
              <a:cs typeface="Verdana" pitchFamily="34" charset="0"/>
            </a:endParaRPr>
          </a:p>
        </p:txBody>
      </p:sp>
      <p:pic>
        <p:nvPicPr>
          <p:cNvPr id="2" name="Billede 1">
            <a:extLst>
              <a:ext uri="{FF2B5EF4-FFF2-40B4-BE49-F238E27FC236}">
                <a16:creationId xmlns:a16="http://schemas.microsoft.com/office/drawing/2014/main" id="{281E60E3-4C47-94F7-805B-9CA335FEFBBD}"/>
              </a:ext>
            </a:extLst>
          </p:cNvPr>
          <p:cNvPicPr>
            <a:picLocks noChangeAspect="1"/>
          </p:cNvPicPr>
          <p:nvPr/>
        </p:nvPicPr>
        <p:blipFill>
          <a:blip r:embed="rId5"/>
          <a:srcRect/>
          <a:stretch/>
        </p:blipFill>
        <p:spPr>
          <a:xfrm>
            <a:off x="10789636" y="255866"/>
            <a:ext cx="928262" cy="928262"/>
          </a:xfrm>
          <a:prstGeom prst="rect">
            <a:avLst/>
          </a:prstGeom>
        </p:spPr>
      </p:pic>
    </p:spTree>
    <p:extLst>
      <p:ext uri="{BB962C8B-B14F-4D97-AF65-F5344CB8AC3E}">
        <p14:creationId xmlns:p14="http://schemas.microsoft.com/office/powerpoint/2010/main" val="25863426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Billede 18">
            <a:extLst>
              <a:ext uri="{FF2B5EF4-FFF2-40B4-BE49-F238E27FC236}">
                <a16:creationId xmlns:a16="http://schemas.microsoft.com/office/drawing/2014/main" id="{1422F06B-CE73-DA46-911A-08177EEADB84}"/>
              </a:ext>
            </a:extLst>
          </p:cNvPr>
          <p:cNvPicPr>
            <a:picLocks noChangeAspect="1"/>
          </p:cNvPicPr>
          <p:nvPr/>
        </p:nvPicPr>
        <p:blipFill rotWithShape="1">
          <a:blip r:embed="rId3"/>
          <a:srcRect l="7768" t="15673" r="6844" b="9246"/>
          <a:stretch/>
        </p:blipFill>
        <p:spPr>
          <a:xfrm>
            <a:off x="0" y="1250738"/>
            <a:ext cx="12192001" cy="5734723"/>
          </a:xfrm>
          <a:prstGeom prst="rect">
            <a:avLst/>
          </a:prstGeom>
        </p:spPr>
      </p:pic>
      <p:pic>
        <p:nvPicPr>
          <p:cNvPr id="5" name="Pladsholder til indhold 4">
            <a:extLst>
              <a:ext uri="{FF2B5EF4-FFF2-40B4-BE49-F238E27FC236}">
                <a16:creationId xmlns:a16="http://schemas.microsoft.com/office/drawing/2014/main" id="{545F90AE-A5BA-E74C-BE0F-4D6EE3678702}"/>
              </a:ext>
            </a:extLst>
          </p:cNvPr>
          <p:cNvPicPr>
            <a:picLocks noGrp="1" noChangeAspect="1"/>
          </p:cNvPicPr>
          <p:nvPr>
            <p:ph idx="1"/>
          </p:nvPr>
        </p:nvPicPr>
        <p:blipFill>
          <a:blip r:embed="rId4"/>
          <a:stretch>
            <a:fillRect/>
          </a:stretch>
        </p:blipFill>
        <p:spPr>
          <a:xfrm>
            <a:off x="-1" y="-2"/>
            <a:ext cx="12192001" cy="1439999"/>
          </a:xfrm>
        </p:spPr>
      </p:pic>
      <p:pic>
        <p:nvPicPr>
          <p:cNvPr id="6" name="Pladsholder til indhold 4">
            <a:extLst>
              <a:ext uri="{FF2B5EF4-FFF2-40B4-BE49-F238E27FC236}">
                <a16:creationId xmlns:a16="http://schemas.microsoft.com/office/drawing/2014/main" id="{37AE0D3D-D41F-8148-8953-FEAD0333B26E}"/>
              </a:ext>
            </a:extLst>
          </p:cNvPr>
          <p:cNvPicPr>
            <a:picLocks noChangeAspect="1"/>
          </p:cNvPicPr>
          <p:nvPr/>
        </p:nvPicPr>
        <p:blipFill>
          <a:blip r:embed="rId4"/>
          <a:stretch>
            <a:fillRect/>
          </a:stretch>
        </p:blipFill>
        <p:spPr>
          <a:xfrm>
            <a:off x="0" y="6625460"/>
            <a:ext cx="12192001" cy="360001"/>
          </a:xfrm>
          <a:prstGeom prst="rect">
            <a:avLst/>
          </a:prstGeom>
        </p:spPr>
      </p:pic>
      <p:sp>
        <p:nvSpPr>
          <p:cNvPr id="10" name="Tekstfelt 9">
            <a:extLst>
              <a:ext uri="{FF2B5EF4-FFF2-40B4-BE49-F238E27FC236}">
                <a16:creationId xmlns:a16="http://schemas.microsoft.com/office/drawing/2014/main" id="{6AC42390-2A19-DC45-81F9-49C46ACC1CB0}"/>
              </a:ext>
            </a:extLst>
          </p:cNvPr>
          <p:cNvSpPr txBox="1"/>
          <p:nvPr/>
        </p:nvSpPr>
        <p:spPr>
          <a:xfrm>
            <a:off x="220284" y="581045"/>
            <a:ext cx="8637203" cy="461665"/>
          </a:xfrm>
          <a:prstGeom prst="rect">
            <a:avLst/>
          </a:prstGeom>
          <a:noFill/>
        </p:spPr>
        <p:txBody>
          <a:bodyPr wrap="square" rtlCol="0">
            <a:spAutoFit/>
          </a:bodyPr>
          <a:lstStyle/>
          <a:p>
            <a:r>
              <a:rPr lang="da-DK" sz="2400" dirty="0">
                <a:solidFill>
                  <a:schemeClr val="bg1"/>
                </a:solidFill>
                <a:latin typeface="Georgia" panose="02040502050405020303" pitchFamily="18" charset="0"/>
              </a:rPr>
              <a:t>Vi ser frem til at byde dig velkommen!</a:t>
            </a:r>
          </a:p>
        </p:txBody>
      </p:sp>
      <p:sp>
        <p:nvSpPr>
          <p:cNvPr id="8" name="Google Shape;137;p18">
            <a:extLst>
              <a:ext uri="{FF2B5EF4-FFF2-40B4-BE49-F238E27FC236}">
                <a16:creationId xmlns:a16="http://schemas.microsoft.com/office/drawing/2014/main" id="{FA89DFE6-BD8E-754C-9141-005271193490}"/>
              </a:ext>
            </a:extLst>
          </p:cNvPr>
          <p:cNvSpPr/>
          <p:nvPr/>
        </p:nvSpPr>
        <p:spPr>
          <a:xfrm>
            <a:off x="220285" y="4294909"/>
            <a:ext cx="4324005" cy="2193932"/>
          </a:xfrm>
          <a:prstGeom prst="rect">
            <a:avLst/>
          </a:prstGeom>
          <a:solidFill>
            <a:srgbClr val="A30104">
              <a:alpha val="854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Geo"/>
              <a:ea typeface="Geo"/>
              <a:cs typeface="Geo"/>
              <a:sym typeface="Geo"/>
            </a:endParaRPr>
          </a:p>
        </p:txBody>
      </p:sp>
      <p:sp>
        <p:nvSpPr>
          <p:cNvPr id="9" name="Google Shape;171;p21">
            <a:extLst>
              <a:ext uri="{FF2B5EF4-FFF2-40B4-BE49-F238E27FC236}">
                <a16:creationId xmlns:a16="http://schemas.microsoft.com/office/drawing/2014/main" id="{E436514C-84F0-4B49-BFB5-5ECF5985EF83}"/>
              </a:ext>
            </a:extLst>
          </p:cNvPr>
          <p:cNvSpPr txBox="1"/>
          <p:nvPr/>
        </p:nvSpPr>
        <p:spPr>
          <a:xfrm>
            <a:off x="914400" y="5096255"/>
            <a:ext cx="3629889" cy="1392585"/>
          </a:xfrm>
          <a:prstGeom prst="rect">
            <a:avLst/>
          </a:prstGeom>
          <a:noFill/>
          <a:ln>
            <a:noFill/>
          </a:ln>
        </p:spPr>
        <p:txBody>
          <a:bodyPr spcFirstLastPara="1" wrap="square" lIns="91425" tIns="45700" rIns="91425" bIns="45700" anchor="t" anchorCtr="0">
            <a:noAutofit/>
          </a:bodyPr>
          <a:lstStyle/>
          <a:p>
            <a:pPr marR="0" lvl="0" algn="ctr" rtl="0">
              <a:lnSpc>
                <a:spcPct val="150000"/>
              </a:lnSpc>
              <a:spcBef>
                <a:spcPts val="0"/>
              </a:spcBef>
              <a:spcAft>
                <a:spcPts val="0"/>
              </a:spcAft>
            </a:pPr>
            <a:endParaRPr lang="da-DK" dirty="0">
              <a:solidFill>
                <a:schemeClr val="bg1"/>
              </a:solidFill>
              <a:latin typeface="Georgia" panose="02040502050405020303" pitchFamily="18" charset="0"/>
            </a:endParaRPr>
          </a:p>
          <a:p>
            <a:pPr marR="0" lvl="0" rtl="0">
              <a:lnSpc>
                <a:spcPct val="150000"/>
              </a:lnSpc>
              <a:spcBef>
                <a:spcPts val="0"/>
              </a:spcBef>
              <a:spcAft>
                <a:spcPts val="600"/>
              </a:spcAft>
            </a:pPr>
            <a:r>
              <a:rPr lang="da-DK" sz="1600" dirty="0">
                <a:solidFill>
                  <a:schemeClr val="bg1"/>
                </a:solidFill>
                <a:latin typeface="Georgia" panose="02040502050405020303" pitchFamily="18" charset="0"/>
              </a:rPr>
              <a:t>Akademiet for talentfulde unge | Syd</a:t>
            </a:r>
          </a:p>
          <a:p>
            <a:pPr marR="0" lvl="0" rtl="0">
              <a:lnSpc>
                <a:spcPct val="150000"/>
              </a:lnSpc>
              <a:spcBef>
                <a:spcPts val="0"/>
              </a:spcBef>
              <a:spcAft>
                <a:spcPts val="0"/>
              </a:spcAft>
            </a:pPr>
            <a:r>
              <a:rPr lang="da-DK" sz="1600" dirty="0" err="1">
                <a:solidFill>
                  <a:schemeClr val="bg1"/>
                </a:solidFill>
                <a:latin typeface="Georgia" panose="02040502050405020303" pitchFamily="18" charset="0"/>
              </a:rPr>
              <a:t>atu_syd</a:t>
            </a:r>
            <a:endParaRPr lang="da-DK" sz="1600" dirty="0">
              <a:solidFill>
                <a:schemeClr val="bg1"/>
              </a:solidFill>
              <a:latin typeface="Georgia" panose="02040502050405020303" pitchFamily="18" charset="0"/>
            </a:endParaRPr>
          </a:p>
          <a:p>
            <a:pPr marR="0" lvl="0" algn="l" rtl="0">
              <a:lnSpc>
                <a:spcPct val="150000"/>
              </a:lnSpc>
              <a:spcBef>
                <a:spcPts val="0"/>
              </a:spcBef>
              <a:spcAft>
                <a:spcPts val="0"/>
              </a:spcAft>
            </a:pPr>
            <a:endParaRPr lang="da-DK" sz="1600" dirty="0">
              <a:latin typeface="Georgia" panose="02040502050405020303" pitchFamily="18" charset="0"/>
            </a:endParaRPr>
          </a:p>
          <a:p>
            <a:pPr marR="0" lvl="0" algn="l" rtl="0">
              <a:lnSpc>
                <a:spcPct val="150000"/>
              </a:lnSpc>
              <a:spcBef>
                <a:spcPts val="0"/>
              </a:spcBef>
              <a:spcAft>
                <a:spcPts val="0"/>
              </a:spcAft>
            </a:pPr>
            <a:endParaRPr sz="1600" dirty="0">
              <a:latin typeface="Georgia" panose="02040502050405020303" pitchFamily="18" charset="0"/>
            </a:endParaRPr>
          </a:p>
        </p:txBody>
      </p:sp>
      <p:pic>
        <p:nvPicPr>
          <p:cNvPr id="3" name="Billede 2">
            <a:extLst>
              <a:ext uri="{FF2B5EF4-FFF2-40B4-BE49-F238E27FC236}">
                <a16:creationId xmlns:a16="http://schemas.microsoft.com/office/drawing/2014/main" id="{F9DBC333-89D5-CE45-A53A-B4E1B3FFAF7E}"/>
              </a:ext>
            </a:extLst>
          </p:cNvPr>
          <p:cNvPicPr>
            <a:picLocks noChangeAspect="1"/>
          </p:cNvPicPr>
          <p:nvPr/>
        </p:nvPicPr>
        <p:blipFill>
          <a:blip r:embed="rId5"/>
          <a:stretch>
            <a:fillRect/>
          </a:stretch>
        </p:blipFill>
        <p:spPr>
          <a:xfrm>
            <a:off x="515389" y="5607262"/>
            <a:ext cx="303228" cy="303228"/>
          </a:xfrm>
          <a:prstGeom prst="rect">
            <a:avLst/>
          </a:prstGeom>
        </p:spPr>
      </p:pic>
      <p:pic>
        <p:nvPicPr>
          <p:cNvPr id="4" name="Billede 3">
            <a:extLst>
              <a:ext uri="{FF2B5EF4-FFF2-40B4-BE49-F238E27FC236}">
                <a16:creationId xmlns:a16="http://schemas.microsoft.com/office/drawing/2014/main" id="{4674B52C-9281-2846-B079-91C81E6D275B}"/>
              </a:ext>
            </a:extLst>
          </p:cNvPr>
          <p:cNvPicPr>
            <a:picLocks noChangeAspect="1"/>
          </p:cNvPicPr>
          <p:nvPr/>
        </p:nvPicPr>
        <p:blipFill>
          <a:blip r:embed="rId6"/>
          <a:stretch>
            <a:fillRect/>
          </a:stretch>
        </p:blipFill>
        <p:spPr>
          <a:xfrm>
            <a:off x="515389" y="6047109"/>
            <a:ext cx="302400" cy="302400"/>
          </a:xfrm>
          <a:prstGeom prst="rect">
            <a:avLst/>
          </a:prstGeom>
        </p:spPr>
      </p:pic>
      <p:sp>
        <p:nvSpPr>
          <p:cNvPr id="7" name="Tekstfelt 6">
            <a:extLst>
              <a:ext uri="{FF2B5EF4-FFF2-40B4-BE49-F238E27FC236}">
                <a16:creationId xmlns:a16="http://schemas.microsoft.com/office/drawing/2014/main" id="{7AFD2DAF-BD7D-B04D-A167-22BC5DA9EBE9}"/>
              </a:ext>
            </a:extLst>
          </p:cNvPr>
          <p:cNvSpPr txBox="1"/>
          <p:nvPr/>
        </p:nvSpPr>
        <p:spPr>
          <a:xfrm>
            <a:off x="220284" y="4294908"/>
            <a:ext cx="4324006" cy="1315745"/>
          </a:xfrm>
          <a:prstGeom prst="rect">
            <a:avLst/>
          </a:prstGeom>
          <a:noFill/>
        </p:spPr>
        <p:txBody>
          <a:bodyPr wrap="square" rtlCol="0">
            <a:spAutoFit/>
          </a:bodyPr>
          <a:lstStyle/>
          <a:p>
            <a:pPr lvl="0" algn="ctr">
              <a:lnSpc>
                <a:spcPct val="150000"/>
              </a:lnSpc>
            </a:pPr>
            <a:endParaRPr lang="da-DK" sz="500" b="1" dirty="0">
              <a:solidFill>
                <a:schemeClr val="bg1"/>
              </a:solidFill>
              <a:latin typeface="Georgia" panose="02040502050405020303" pitchFamily="18" charset="0"/>
            </a:endParaRPr>
          </a:p>
          <a:p>
            <a:pPr lvl="0" algn="ctr">
              <a:lnSpc>
                <a:spcPct val="150000"/>
              </a:lnSpc>
            </a:pPr>
            <a:r>
              <a:rPr lang="da-DK" b="1" dirty="0">
                <a:solidFill>
                  <a:schemeClr val="bg1"/>
                </a:solidFill>
                <a:latin typeface="Georgia" panose="02040502050405020303" pitchFamily="18" charset="0"/>
              </a:rPr>
              <a:t>JOIN US</a:t>
            </a:r>
          </a:p>
          <a:p>
            <a:pPr lvl="0" algn="ctr">
              <a:lnSpc>
                <a:spcPct val="150000"/>
              </a:lnSpc>
            </a:pPr>
            <a:r>
              <a:rPr lang="da-DK" dirty="0">
                <a:solidFill>
                  <a:schemeClr val="bg1"/>
                </a:solidFill>
                <a:latin typeface="Georgia" panose="02040502050405020303" pitchFamily="18" charset="0"/>
              </a:rPr>
              <a:t>www. </a:t>
            </a:r>
            <a:r>
              <a:rPr lang="da-DK" dirty="0" err="1">
                <a:solidFill>
                  <a:schemeClr val="bg1"/>
                </a:solidFill>
                <a:latin typeface="Georgia" panose="02040502050405020303" pitchFamily="18" charset="0"/>
              </a:rPr>
              <a:t>atusyd.dk</a:t>
            </a:r>
            <a:endParaRPr lang="da-DK" dirty="0">
              <a:solidFill>
                <a:schemeClr val="bg1"/>
              </a:solidFill>
              <a:latin typeface="Georgia" panose="02040502050405020303" pitchFamily="18" charset="0"/>
            </a:endParaRPr>
          </a:p>
          <a:p>
            <a:endParaRPr lang="da-DK" dirty="0"/>
          </a:p>
        </p:txBody>
      </p:sp>
      <p:pic>
        <p:nvPicPr>
          <p:cNvPr id="2" name="Billede 1">
            <a:extLst>
              <a:ext uri="{FF2B5EF4-FFF2-40B4-BE49-F238E27FC236}">
                <a16:creationId xmlns:a16="http://schemas.microsoft.com/office/drawing/2014/main" id="{750AFDF4-4071-6A0B-38A9-34B07F9FB667}"/>
              </a:ext>
            </a:extLst>
          </p:cNvPr>
          <p:cNvPicPr>
            <a:picLocks noChangeAspect="1"/>
          </p:cNvPicPr>
          <p:nvPr/>
        </p:nvPicPr>
        <p:blipFill>
          <a:blip r:embed="rId7"/>
          <a:srcRect/>
          <a:stretch/>
        </p:blipFill>
        <p:spPr>
          <a:xfrm>
            <a:off x="10789636" y="255866"/>
            <a:ext cx="928262" cy="928262"/>
          </a:xfrm>
          <a:prstGeom prst="rect">
            <a:avLst/>
          </a:prstGeom>
        </p:spPr>
      </p:pic>
    </p:spTree>
    <p:extLst>
      <p:ext uri="{BB962C8B-B14F-4D97-AF65-F5344CB8AC3E}">
        <p14:creationId xmlns:p14="http://schemas.microsoft.com/office/powerpoint/2010/main" val="19571232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indhold 4">
            <a:extLst>
              <a:ext uri="{FF2B5EF4-FFF2-40B4-BE49-F238E27FC236}">
                <a16:creationId xmlns:a16="http://schemas.microsoft.com/office/drawing/2014/main" id="{545F90AE-A5BA-E74C-BE0F-4D6EE3678702}"/>
              </a:ext>
            </a:extLst>
          </p:cNvPr>
          <p:cNvPicPr>
            <a:picLocks noGrp="1" noChangeAspect="1"/>
          </p:cNvPicPr>
          <p:nvPr>
            <p:ph idx="1"/>
          </p:nvPr>
        </p:nvPicPr>
        <p:blipFill>
          <a:blip r:embed="rId3"/>
          <a:stretch>
            <a:fillRect/>
          </a:stretch>
        </p:blipFill>
        <p:spPr>
          <a:xfrm>
            <a:off x="-1" y="-2"/>
            <a:ext cx="12192001" cy="1439999"/>
          </a:xfrm>
        </p:spPr>
      </p:pic>
      <p:pic>
        <p:nvPicPr>
          <p:cNvPr id="6" name="Pladsholder til indhold 4">
            <a:extLst>
              <a:ext uri="{FF2B5EF4-FFF2-40B4-BE49-F238E27FC236}">
                <a16:creationId xmlns:a16="http://schemas.microsoft.com/office/drawing/2014/main" id="{37AE0D3D-D41F-8148-8953-FEAD0333B26E}"/>
              </a:ext>
            </a:extLst>
          </p:cNvPr>
          <p:cNvPicPr>
            <a:picLocks noChangeAspect="1"/>
          </p:cNvPicPr>
          <p:nvPr/>
        </p:nvPicPr>
        <p:blipFill>
          <a:blip r:embed="rId3"/>
          <a:stretch>
            <a:fillRect/>
          </a:stretch>
        </p:blipFill>
        <p:spPr>
          <a:xfrm>
            <a:off x="0" y="6625460"/>
            <a:ext cx="12192001" cy="360001"/>
          </a:xfrm>
          <a:prstGeom prst="rect">
            <a:avLst/>
          </a:prstGeom>
        </p:spPr>
      </p:pic>
      <p:sp>
        <p:nvSpPr>
          <p:cNvPr id="10" name="Tekstfelt 9">
            <a:extLst>
              <a:ext uri="{FF2B5EF4-FFF2-40B4-BE49-F238E27FC236}">
                <a16:creationId xmlns:a16="http://schemas.microsoft.com/office/drawing/2014/main" id="{6AC42390-2A19-DC45-81F9-49C46ACC1CB0}"/>
              </a:ext>
            </a:extLst>
          </p:cNvPr>
          <p:cNvSpPr txBox="1"/>
          <p:nvPr/>
        </p:nvSpPr>
        <p:spPr>
          <a:xfrm>
            <a:off x="474102" y="581045"/>
            <a:ext cx="8383385" cy="461665"/>
          </a:xfrm>
          <a:prstGeom prst="rect">
            <a:avLst/>
          </a:prstGeom>
          <a:noFill/>
        </p:spPr>
        <p:txBody>
          <a:bodyPr wrap="square" rtlCol="0">
            <a:spAutoFit/>
          </a:bodyPr>
          <a:lstStyle/>
          <a:p>
            <a:r>
              <a:rPr lang="da-DK" sz="2400" dirty="0">
                <a:solidFill>
                  <a:schemeClr val="bg1"/>
                </a:solidFill>
                <a:latin typeface="Georgia" panose="02040502050405020303" pitchFamily="18" charset="0"/>
              </a:rPr>
              <a:t>ATU | Syd er noget for dig</a:t>
            </a:r>
          </a:p>
        </p:txBody>
      </p:sp>
      <p:sp>
        <p:nvSpPr>
          <p:cNvPr id="2" name="Tekstfelt 1">
            <a:extLst>
              <a:ext uri="{FF2B5EF4-FFF2-40B4-BE49-F238E27FC236}">
                <a16:creationId xmlns:a16="http://schemas.microsoft.com/office/drawing/2014/main" id="{89FA5245-1320-F743-B99A-49AF191E3989}"/>
              </a:ext>
            </a:extLst>
          </p:cNvPr>
          <p:cNvSpPr txBox="1"/>
          <p:nvPr/>
        </p:nvSpPr>
        <p:spPr>
          <a:xfrm>
            <a:off x="834327" y="2368728"/>
            <a:ext cx="10080000" cy="4247317"/>
          </a:xfrm>
          <a:prstGeom prst="rect">
            <a:avLst/>
          </a:prstGeom>
          <a:noFill/>
        </p:spPr>
        <p:txBody>
          <a:bodyPr wrap="square" rtlCol="0">
            <a:spAutoFit/>
          </a:bodyPr>
          <a:lstStyle/>
          <a:p>
            <a:pPr marL="285750" indent="-285750">
              <a:buFont typeface="Arial" panose="020B0604020202020204" pitchFamily="34" charset="0"/>
              <a:buChar char="•"/>
            </a:pPr>
            <a:r>
              <a:rPr lang="da-DK" dirty="0">
                <a:latin typeface="Georgia" panose="02040502050405020303" pitchFamily="18" charset="0"/>
              </a:rPr>
              <a:t>der vil være en del af et entusiastisk fagligt fællesskab, hvor man lærer i fællesskab og finder fællesskabet i læringen</a:t>
            </a:r>
          </a:p>
          <a:p>
            <a:pPr marL="285750" indent="-285750">
              <a:buFont typeface="Arial" panose="020B0604020202020204" pitchFamily="34" charset="0"/>
              <a:buChar char="•"/>
            </a:pPr>
            <a:endParaRPr lang="da-DK" dirty="0">
              <a:latin typeface="Georgia" panose="02040502050405020303" pitchFamily="18" charset="0"/>
            </a:endParaRPr>
          </a:p>
          <a:p>
            <a:pPr marL="285750" indent="-285750">
              <a:buFont typeface="Arial" panose="020B0604020202020204" pitchFamily="34" charset="0"/>
              <a:buChar char="•"/>
            </a:pPr>
            <a:r>
              <a:rPr lang="da-DK" dirty="0">
                <a:latin typeface="Georgia" panose="02040502050405020303" pitchFamily="18" charset="0"/>
              </a:rPr>
              <a:t>der vil lære nyt og udfordre dig selv</a:t>
            </a:r>
          </a:p>
          <a:p>
            <a:pPr marL="285750" indent="-285750">
              <a:buFont typeface="Arial" panose="020B0604020202020204" pitchFamily="34" charset="0"/>
              <a:buChar char="•"/>
            </a:pPr>
            <a:endParaRPr lang="da-DK" dirty="0">
              <a:latin typeface="Georgia" panose="02040502050405020303" pitchFamily="18" charset="0"/>
            </a:endParaRPr>
          </a:p>
          <a:p>
            <a:pPr marL="285750" indent="-285750">
              <a:buFont typeface="Arial" panose="020B0604020202020204" pitchFamily="34" charset="0"/>
              <a:buChar char="•"/>
            </a:pPr>
            <a:r>
              <a:rPr lang="da-DK" dirty="0">
                <a:latin typeface="Georgia" panose="02040502050405020303" pitchFamily="18" charset="0"/>
              </a:rPr>
              <a:t>der vil være med til videnskabelse</a:t>
            </a:r>
          </a:p>
          <a:p>
            <a:pPr marL="285750" indent="-285750">
              <a:buFont typeface="Arial" panose="020B0604020202020204" pitchFamily="34" charset="0"/>
              <a:buChar char="•"/>
            </a:pPr>
            <a:endParaRPr lang="da-DK" dirty="0">
              <a:latin typeface="Georgia" panose="02040502050405020303" pitchFamily="18" charset="0"/>
            </a:endParaRPr>
          </a:p>
          <a:p>
            <a:pPr marL="285750" indent="-285750">
              <a:buFont typeface="Arial" panose="020B0604020202020204" pitchFamily="34" charset="0"/>
              <a:buChar char="•"/>
            </a:pPr>
            <a:r>
              <a:rPr lang="da-DK" dirty="0">
                <a:latin typeface="Georgia" panose="02040502050405020303" pitchFamily="18" charset="0"/>
              </a:rPr>
              <a:t>der vil prøve kræfter med videnskab og studieteknikker, som du kan bruge i dit studie både nu i gymnasiet og i fremtiden</a:t>
            </a:r>
          </a:p>
          <a:p>
            <a:pPr marL="285750" indent="-285750">
              <a:buFont typeface="Arial" panose="020B0604020202020204" pitchFamily="34" charset="0"/>
              <a:buChar char="•"/>
            </a:pPr>
            <a:endParaRPr lang="da-DK" dirty="0">
              <a:latin typeface="Georgia" panose="02040502050405020303" pitchFamily="18" charset="0"/>
            </a:endParaRPr>
          </a:p>
          <a:p>
            <a:pPr marL="285750" indent="-285750">
              <a:buFont typeface="Arial" panose="020B0604020202020204" pitchFamily="34" charset="0"/>
              <a:buChar char="•"/>
            </a:pPr>
            <a:r>
              <a:rPr lang="da-DK" dirty="0">
                <a:latin typeface="Georgia" panose="02040502050405020303" pitchFamily="18" charset="0"/>
              </a:rPr>
              <a:t>der ønsker inspiration og motivation til din fremtid</a:t>
            </a:r>
          </a:p>
          <a:p>
            <a:endParaRPr lang="da-DK" dirty="0">
              <a:latin typeface="Georgia" panose="02040502050405020303" pitchFamily="18" charset="0"/>
            </a:endParaRPr>
          </a:p>
          <a:p>
            <a:endParaRPr lang="da-DK" dirty="0">
              <a:latin typeface="Georgia" panose="02040502050405020303" pitchFamily="18" charset="0"/>
            </a:endParaRPr>
          </a:p>
          <a:p>
            <a:pPr marL="285750" indent="-285750">
              <a:buFont typeface="Arial" panose="020B0604020202020204" pitchFamily="34" charset="0"/>
              <a:buChar char="•"/>
            </a:pPr>
            <a:endParaRPr lang="da-DK" dirty="0">
              <a:latin typeface="Georgia" panose="02040502050405020303" pitchFamily="18" charset="0"/>
            </a:endParaRPr>
          </a:p>
          <a:p>
            <a:endParaRPr lang="da-DK" dirty="0">
              <a:latin typeface="Georgia" panose="02040502050405020303" pitchFamily="18" charset="0"/>
            </a:endParaRPr>
          </a:p>
        </p:txBody>
      </p:sp>
      <p:pic>
        <p:nvPicPr>
          <p:cNvPr id="3" name="Billede 2">
            <a:extLst>
              <a:ext uri="{FF2B5EF4-FFF2-40B4-BE49-F238E27FC236}">
                <a16:creationId xmlns:a16="http://schemas.microsoft.com/office/drawing/2014/main" id="{E5D526A3-79B4-DB5B-3213-0AECB29FB72A}"/>
              </a:ext>
            </a:extLst>
          </p:cNvPr>
          <p:cNvPicPr>
            <a:picLocks noChangeAspect="1"/>
          </p:cNvPicPr>
          <p:nvPr/>
        </p:nvPicPr>
        <p:blipFill>
          <a:blip r:embed="rId4"/>
          <a:srcRect/>
          <a:stretch/>
        </p:blipFill>
        <p:spPr>
          <a:xfrm>
            <a:off x="10789636" y="255866"/>
            <a:ext cx="928262" cy="928262"/>
          </a:xfrm>
          <a:prstGeom prst="rect">
            <a:avLst/>
          </a:prstGeom>
        </p:spPr>
      </p:pic>
    </p:spTree>
    <p:extLst>
      <p:ext uri="{BB962C8B-B14F-4D97-AF65-F5344CB8AC3E}">
        <p14:creationId xmlns:p14="http://schemas.microsoft.com/office/powerpoint/2010/main" val="4816321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descr="Et billede, der indeholder person, indendørs, væg, opbevarer&#10;&#10;&#10;&#10;Automatisk oprettet beskrivelse">
            <a:extLst>
              <a:ext uri="{FF2B5EF4-FFF2-40B4-BE49-F238E27FC236}">
                <a16:creationId xmlns:a16="http://schemas.microsoft.com/office/drawing/2014/main" id="{886D0E42-C1A1-3D4C-A1C7-C9695F1E4005}"/>
              </a:ext>
            </a:extLst>
          </p:cNvPr>
          <p:cNvPicPr>
            <a:picLocks noChangeAspect="1"/>
          </p:cNvPicPr>
          <p:nvPr/>
        </p:nvPicPr>
        <p:blipFill>
          <a:blip r:embed="rId3"/>
          <a:stretch>
            <a:fillRect/>
          </a:stretch>
        </p:blipFill>
        <p:spPr>
          <a:xfrm>
            <a:off x="0" y="-147073"/>
            <a:ext cx="12192000" cy="7005073"/>
          </a:xfrm>
          <a:prstGeom prst="rect">
            <a:avLst/>
          </a:prstGeom>
        </p:spPr>
      </p:pic>
      <p:pic>
        <p:nvPicPr>
          <p:cNvPr id="5" name="Pladsholder til indhold 4">
            <a:extLst>
              <a:ext uri="{FF2B5EF4-FFF2-40B4-BE49-F238E27FC236}">
                <a16:creationId xmlns:a16="http://schemas.microsoft.com/office/drawing/2014/main" id="{545F90AE-A5BA-E74C-BE0F-4D6EE3678702}"/>
              </a:ext>
            </a:extLst>
          </p:cNvPr>
          <p:cNvPicPr>
            <a:picLocks noGrp="1" noChangeAspect="1"/>
          </p:cNvPicPr>
          <p:nvPr>
            <p:ph idx="1"/>
          </p:nvPr>
        </p:nvPicPr>
        <p:blipFill>
          <a:blip r:embed="rId4"/>
          <a:stretch>
            <a:fillRect/>
          </a:stretch>
        </p:blipFill>
        <p:spPr>
          <a:xfrm>
            <a:off x="-1" y="-2"/>
            <a:ext cx="12192001" cy="1439999"/>
          </a:xfrm>
        </p:spPr>
      </p:pic>
      <p:pic>
        <p:nvPicPr>
          <p:cNvPr id="6" name="Pladsholder til indhold 4">
            <a:extLst>
              <a:ext uri="{FF2B5EF4-FFF2-40B4-BE49-F238E27FC236}">
                <a16:creationId xmlns:a16="http://schemas.microsoft.com/office/drawing/2014/main" id="{37AE0D3D-D41F-8148-8953-FEAD0333B26E}"/>
              </a:ext>
            </a:extLst>
          </p:cNvPr>
          <p:cNvPicPr>
            <a:picLocks noChangeAspect="1"/>
          </p:cNvPicPr>
          <p:nvPr/>
        </p:nvPicPr>
        <p:blipFill>
          <a:blip r:embed="rId4"/>
          <a:stretch>
            <a:fillRect/>
          </a:stretch>
        </p:blipFill>
        <p:spPr>
          <a:xfrm>
            <a:off x="0" y="6625460"/>
            <a:ext cx="12192001" cy="360001"/>
          </a:xfrm>
          <a:prstGeom prst="rect">
            <a:avLst/>
          </a:prstGeom>
        </p:spPr>
      </p:pic>
      <p:sp>
        <p:nvSpPr>
          <p:cNvPr id="10" name="Tekstfelt 9">
            <a:extLst>
              <a:ext uri="{FF2B5EF4-FFF2-40B4-BE49-F238E27FC236}">
                <a16:creationId xmlns:a16="http://schemas.microsoft.com/office/drawing/2014/main" id="{6AC42390-2A19-DC45-81F9-49C46ACC1CB0}"/>
              </a:ext>
            </a:extLst>
          </p:cNvPr>
          <p:cNvSpPr txBox="1"/>
          <p:nvPr/>
        </p:nvSpPr>
        <p:spPr>
          <a:xfrm>
            <a:off x="474102" y="581045"/>
            <a:ext cx="8383385" cy="461665"/>
          </a:xfrm>
          <a:prstGeom prst="rect">
            <a:avLst/>
          </a:prstGeom>
          <a:noFill/>
        </p:spPr>
        <p:txBody>
          <a:bodyPr wrap="square" rtlCol="0">
            <a:spAutoFit/>
          </a:bodyPr>
          <a:lstStyle/>
          <a:p>
            <a:r>
              <a:rPr lang="da-DK" sz="2400" dirty="0">
                <a:solidFill>
                  <a:schemeClr val="bg1"/>
                </a:solidFill>
                <a:latin typeface="Georgia" panose="02040502050405020303" pitchFamily="18" charset="0"/>
              </a:rPr>
              <a:t>ATU | Syd – ifølge deltagerne</a:t>
            </a:r>
          </a:p>
        </p:txBody>
      </p:sp>
      <p:sp>
        <p:nvSpPr>
          <p:cNvPr id="11" name="Google Shape;137;p18">
            <a:extLst>
              <a:ext uri="{FF2B5EF4-FFF2-40B4-BE49-F238E27FC236}">
                <a16:creationId xmlns:a16="http://schemas.microsoft.com/office/drawing/2014/main" id="{EE256EBA-EF90-024C-93EE-8CB3EBD7E073}"/>
              </a:ext>
            </a:extLst>
          </p:cNvPr>
          <p:cNvSpPr/>
          <p:nvPr/>
        </p:nvSpPr>
        <p:spPr>
          <a:xfrm>
            <a:off x="230952" y="3158836"/>
            <a:ext cx="4324005" cy="3369642"/>
          </a:xfrm>
          <a:prstGeom prst="rect">
            <a:avLst/>
          </a:prstGeom>
          <a:solidFill>
            <a:srgbClr val="A30104">
              <a:alpha val="854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Geo"/>
              <a:ea typeface="Geo"/>
              <a:cs typeface="Geo"/>
              <a:sym typeface="Geo"/>
            </a:endParaRPr>
          </a:p>
        </p:txBody>
      </p:sp>
      <p:sp>
        <p:nvSpPr>
          <p:cNvPr id="13" name="Google Shape;127;p17">
            <a:extLst>
              <a:ext uri="{FF2B5EF4-FFF2-40B4-BE49-F238E27FC236}">
                <a16:creationId xmlns:a16="http://schemas.microsoft.com/office/drawing/2014/main" id="{5C04019F-7191-4549-8DD3-A82C014B0B65}"/>
              </a:ext>
            </a:extLst>
          </p:cNvPr>
          <p:cNvSpPr txBox="1"/>
          <p:nvPr/>
        </p:nvSpPr>
        <p:spPr>
          <a:xfrm>
            <a:off x="332510" y="3283527"/>
            <a:ext cx="4222447" cy="3097919"/>
          </a:xfrm>
          <a:prstGeom prst="rect">
            <a:avLst/>
          </a:prstGeom>
          <a:noFill/>
          <a:ln>
            <a:noFill/>
          </a:ln>
        </p:spPr>
        <p:txBody>
          <a:bodyPr spcFirstLastPara="1" wrap="square" lIns="91425" tIns="45700" rIns="91425" bIns="45700" anchor="t" anchorCtr="0">
            <a:noAutofit/>
          </a:bodyPr>
          <a:lstStyle/>
          <a:p>
            <a:pPr>
              <a:lnSpc>
                <a:spcPct val="150000"/>
              </a:lnSpc>
            </a:pPr>
            <a:r>
              <a:rPr lang="da-DK" sz="1600" dirty="0">
                <a:solidFill>
                  <a:schemeClr val="bg1"/>
                </a:solidFill>
                <a:latin typeface="Georgia" panose="02040502050405020303" pitchFamily="18" charset="0"/>
              </a:rPr>
              <a:t>”ATU er summen af over 200 forskellige og fantastiske personligheder, der samles for at blive klogere på verden og sig selv. Kort sagt er ATU en katapult til spændende videnskab og fede venskaber”  </a:t>
            </a:r>
          </a:p>
          <a:p>
            <a:pPr>
              <a:lnSpc>
                <a:spcPct val="150000"/>
              </a:lnSpc>
            </a:pPr>
            <a:endParaRPr lang="da-DK" sz="1600" dirty="0">
              <a:solidFill>
                <a:schemeClr val="bg1"/>
              </a:solidFill>
              <a:latin typeface="Georgia" panose="02040502050405020303" pitchFamily="18" charset="0"/>
            </a:endParaRPr>
          </a:p>
          <a:p>
            <a:pPr>
              <a:lnSpc>
                <a:spcPct val="150000"/>
              </a:lnSpc>
            </a:pPr>
            <a:r>
              <a:rPr lang="da-DK" sz="1600" b="1" dirty="0">
                <a:solidFill>
                  <a:schemeClr val="bg1"/>
                </a:solidFill>
                <a:latin typeface="Georgia" panose="02040502050405020303" pitchFamily="18" charset="0"/>
              </a:rPr>
              <a:t>Frederik H. Thomsen, årgang 2014</a:t>
            </a:r>
          </a:p>
          <a:p>
            <a:endParaRPr lang="da-DK" sz="1600" dirty="0">
              <a:solidFill>
                <a:schemeClr val="bg1"/>
              </a:solidFill>
              <a:latin typeface="Georgia" panose="02040502050405020303" pitchFamily="18" charset="0"/>
            </a:endParaRPr>
          </a:p>
        </p:txBody>
      </p:sp>
      <p:pic>
        <p:nvPicPr>
          <p:cNvPr id="2" name="Billede 1">
            <a:extLst>
              <a:ext uri="{FF2B5EF4-FFF2-40B4-BE49-F238E27FC236}">
                <a16:creationId xmlns:a16="http://schemas.microsoft.com/office/drawing/2014/main" id="{010D8D70-440F-C21E-BE57-51BC27C0BCAC}"/>
              </a:ext>
            </a:extLst>
          </p:cNvPr>
          <p:cNvPicPr>
            <a:picLocks noChangeAspect="1"/>
          </p:cNvPicPr>
          <p:nvPr/>
        </p:nvPicPr>
        <p:blipFill>
          <a:blip r:embed="rId5"/>
          <a:srcRect/>
          <a:stretch/>
        </p:blipFill>
        <p:spPr>
          <a:xfrm>
            <a:off x="10789636" y="255866"/>
            <a:ext cx="928262" cy="928262"/>
          </a:xfrm>
          <a:prstGeom prst="rect">
            <a:avLst/>
          </a:prstGeom>
        </p:spPr>
      </p:pic>
    </p:spTree>
    <p:extLst>
      <p:ext uri="{BB962C8B-B14F-4D97-AF65-F5344CB8AC3E}">
        <p14:creationId xmlns:p14="http://schemas.microsoft.com/office/powerpoint/2010/main" val="35752902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lede 7" descr="Et billede, der indeholder person, indendørs, bord, sidder&#10;&#10;&#10;&#10;Automatisk oprettet beskrivelse">
            <a:extLst>
              <a:ext uri="{FF2B5EF4-FFF2-40B4-BE49-F238E27FC236}">
                <a16:creationId xmlns:a16="http://schemas.microsoft.com/office/drawing/2014/main" id="{B1C00A61-8006-A240-94AF-EC4417505F16}"/>
              </a:ext>
            </a:extLst>
          </p:cNvPr>
          <p:cNvPicPr>
            <a:picLocks noChangeAspect="1"/>
          </p:cNvPicPr>
          <p:nvPr/>
        </p:nvPicPr>
        <p:blipFill>
          <a:blip r:embed="rId3"/>
          <a:stretch>
            <a:fillRect/>
          </a:stretch>
        </p:blipFill>
        <p:spPr>
          <a:xfrm>
            <a:off x="-2" y="565486"/>
            <a:ext cx="12192001" cy="6419976"/>
          </a:xfrm>
          <a:prstGeom prst="rect">
            <a:avLst/>
          </a:prstGeom>
        </p:spPr>
      </p:pic>
      <p:pic>
        <p:nvPicPr>
          <p:cNvPr id="5" name="Pladsholder til indhold 4">
            <a:extLst>
              <a:ext uri="{FF2B5EF4-FFF2-40B4-BE49-F238E27FC236}">
                <a16:creationId xmlns:a16="http://schemas.microsoft.com/office/drawing/2014/main" id="{545F90AE-A5BA-E74C-BE0F-4D6EE3678702}"/>
              </a:ext>
            </a:extLst>
          </p:cNvPr>
          <p:cNvPicPr>
            <a:picLocks noGrp="1" noChangeAspect="1"/>
          </p:cNvPicPr>
          <p:nvPr>
            <p:ph idx="1"/>
          </p:nvPr>
        </p:nvPicPr>
        <p:blipFill>
          <a:blip r:embed="rId4"/>
          <a:stretch>
            <a:fillRect/>
          </a:stretch>
        </p:blipFill>
        <p:spPr>
          <a:xfrm>
            <a:off x="-1" y="-2"/>
            <a:ext cx="12192001" cy="1439999"/>
          </a:xfrm>
        </p:spPr>
      </p:pic>
      <p:pic>
        <p:nvPicPr>
          <p:cNvPr id="6" name="Pladsholder til indhold 4">
            <a:extLst>
              <a:ext uri="{FF2B5EF4-FFF2-40B4-BE49-F238E27FC236}">
                <a16:creationId xmlns:a16="http://schemas.microsoft.com/office/drawing/2014/main" id="{37AE0D3D-D41F-8148-8953-FEAD0333B26E}"/>
              </a:ext>
            </a:extLst>
          </p:cNvPr>
          <p:cNvPicPr>
            <a:picLocks noChangeAspect="1"/>
          </p:cNvPicPr>
          <p:nvPr/>
        </p:nvPicPr>
        <p:blipFill>
          <a:blip r:embed="rId4"/>
          <a:stretch>
            <a:fillRect/>
          </a:stretch>
        </p:blipFill>
        <p:spPr>
          <a:xfrm>
            <a:off x="0" y="6625460"/>
            <a:ext cx="12192001" cy="360001"/>
          </a:xfrm>
          <a:prstGeom prst="rect">
            <a:avLst/>
          </a:prstGeom>
        </p:spPr>
      </p:pic>
      <p:sp>
        <p:nvSpPr>
          <p:cNvPr id="10" name="Tekstfelt 9">
            <a:extLst>
              <a:ext uri="{FF2B5EF4-FFF2-40B4-BE49-F238E27FC236}">
                <a16:creationId xmlns:a16="http://schemas.microsoft.com/office/drawing/2014/main" id="{6AC42390-2A19-DC45-81F9-49C46ACC1CB0}"/>
              </a:ext>
            </a:extLst>
          </p:cNvPr>
          <p:cNvSpPr txBox="1"/>
          <p:nvPr/>
        </p:nvSpPr>
        <p:spPr>
          <a:xfrm>
            <a:off x="474102" y="581045"/>
            <a:ext cx="8383385" cy="461665"/>
          </a:xfrm>
          <a:prstGeom prst="rect">
            <a:avLst/>
          </a:prstGeom>
          <a:noFill/>
        </p:spPr>
        <p:txBody>
          <a:bodyPr wrap="square" rtlCol="0">
            <a:spAutoFit/>
          </a:bodyPr>
          <a:lstStyle/>
          <a:p>
            <a:r>
              <a:rPr lang="da-DK" sz="2400" dirty="0">
                <a:solidFill>
                  <a:schemeClr val="bg1"/>
                </a:solidFill>
                <a:latin typeface="Georgia" panose="02040502050405020303" pitchFamily="18" charset="0"/>
              </a:rPr>
              <a:t>ATU | Syd – ifølge deltagerne</a:t>
            </a:r>
          </a:p>
        </p:txBody>
      </p:sp>
      <p:sp>
        <p:nvSpPr>
          <p:cNvPr id="11" name="Google Shape;137;p18">
            <a:extLst>
              <a:ext uri="{FF2B5EF4-FFF2-40B4-BE49-F238E27FC236}">
                <a16:creationId xmlns:a16="http://schemas.microsoft.com/office/drawing/2014/main" id="{EE256EBA-EF90-024C-93EE-8CB3EBD7E073}"/>
              </a:ext>
            </a:extLst>
          </p:cNvPr>
          <p:cNvSpPr/>
          <p:nvPr/>
        </p:nvSpPr>
        <p:spPr>
          <a:xfrm>
            <a:off x="230952" y="4059382"/>
            <a:ext cx="4324005" cy="2469096"/>
          </a:xfrm>
          <a:prstGeom prst="rect">
            <a:avLst/>
          </a:prstGeom>
          <a:solidFill>
            <a:srgbClr val="A30104">
              <a:alpha val="854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Geo"/>
              <a:ea typeface="Geo"/>
              <a:cs typeface="Geo"/>
              <a:sym typeface="Geo"/>
            </a:endParaRPr>
          </a:p>
        </p:txBody>
      </p:sp>
      <p:sp>
        <p:nvSpPr>
          <p:cNvPr id="13" name="Google Shape;127;p17">
            <a:extLst>
              <a:ext uri="{FF2B5EF4-FFF2-40B4-BE49-F238E27FC236}">
                <a16:creationId xmlns:a16="http://schemas.microsoft.com/office/drawing/2014/main" id="{5C04019F-7191-4549-8DD3-A82C014B0B65}"/>
              </a:ext>
            </a:extLst>
          </p:cNvPr>
          <p:cNvSpPr txBox="1"/>
          <p:nvPr/>
        </p:nvSpPr>
        <p:spPr>
          <a:xfrm>
            <a:off x="332510" y="4225636"/>
            <a:ext cx="4222447" cy="2155810"/>
          </a:xfrm>
          <a:prstGeom prst="rect">
            <a:avLst/>
          </a:prstGeom>
          <a:noFill/>
          <a:ln>
            <a:noFill/>
          </a:ln>
        </p:spPr>
        <p:txBody>
          <a:bodyPr spcFirstLastPara="1" wrap="square" lIns="91425" tIns="45700" rIns="91425" bIns="45700" anchor="t" anchorCtr="0">
            <a:noAutofit/>
          </a:bodyPr>
          <a:lstStyle/>
          <a:p>
            <a:pPr>
              <a:lnSpc>
                <a:spcPct val="150000"/>
              </a:lnSpc>
            </a:pPr>
            <a:r>
              <a:rPr lang="da-DK" sz="1600" dirty="0">
                <a:solidFill>
                  <a:schemeClr val="bg1"/>
                </a:solidFill>
                <a:latin typeface="Georgia" panose="02040502050405020303" pitchFamily="18" charset="0"/>
              </a:rPr>
              <a:t>”Jeg har opnået en faglig og personlig alsidighed, der inspirerer mig i hverdagen og åbner døre til nye muligheder i fremtiden”  </a:t>
            </a:r>
          </a:p>
          <a:p>
            <a:pPr>
              <a:lnSpc>
                <a:spcPct val="150000"/>
              </a:lnSpc>
            </a:pPr>
            <a:endParaRPr lang="da-DK" sz="1600" dirty="0">
              <a:solidFill>
                <a:schemeClr val="bg1"/>
              </a:solidFill>
              <a:latin typeface="Georgia" panose="02040502050405020303" pitchFamily="18" charset="0"/>
            </a:endParaRPr>
          </a:p>
          <a:p>
            <a:pPr>
              <a:lnSpc>
                <a:spcPct val="150000"/>
              </a:lnSpc>
            </a:pPr>
            <a:r>
              <a:rPr lang="da-DK" sz="1600" b="1" dirty="0">
                <a:solidFill>
                  <a:schemeClr val="bg1"/>
                </a:solidFill>
                <a:latin typeface="Georgia" panose="02040502050405020303" pitchFamily="18" charset="0"/>
              </a:rPr>
              <a:t>Tomás Zdychavský, årgang 2015</a:t>
            </a:r>
          </a:p>
          <a:p>
            <a:endParaRPr lang="da-DK" sz="1600" dirty="0">
              <a:solidFill>
                <a:schemeClr val="bg1"/>
              </a:solidFill>
              <a:latin typeface="Georgia" panose="02040502050405020303" pitchFamily="18" charset="0"/>
            </a:endParaRPr>
          </a:p>
        </p:txBody>
      </p:sp>
      <p:pic>
        <p:nvPicPr>
          <p:cNvPr id="2" name="Billede 1">
            <a:extLst>
              <a:ext uri="{FF2B5EF4-FFF2-40B4-BE49-F238E27FC236}">
                <a16:creationId xmlns:a16="http://schemas.microsoft.com/office/drawing/2014/main" id="{DF153B2C-8383-A97A-5959-37BA8D7C2A80}"/>
              </a:ext>
            </a:extLst>
          </p:cNvPr>
          <p:cNvPicPr>
            <a:picLocks noChangeAspect="1"/>
          </p:cNvPicPr>
          <p:nvPr/>
        </p:nvPicPr>
        <p:blipFill>
          <a:blip r:embed="rId5"/>
          <a:srcRect/>
          <a:stretch/>
        </p:blipFill>
        <p:spPr>
          <a:xfrm>
            <a:off x="10789636" y="255866"/>
            <a:ext cx="928262" cy="928262"/>
          </a:xfrm>
          <a:prstGeom prst="rect">
            <a:avLst/>
          </a:prstGeom>
        </p:spPr>
      </p:pic>
    </p:spTree>
    <p:extLst>
      <p:ext uri="{BB962C8B-B14F-4D97-AF65-F5344CB8AC3E}">
        <p14:creationId xmlns:p14="http://schemas.microsoft.com/office/powerpoint/2010/main" val="17952514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Billede 17" descr="Et billede, der indeholder person, indendørs, bærbar computer, bord&#10;&#10;&#10;&#10;Automatisk oprettet beskrivelse">
            <a:extLst>
              <a:ext uri="{FF2B5EF4-FFF2-40B4-BE49-F238E27FC236}">
                <a16:creationId xmlns:a16="http://schemas.microsoft.com/office/drawing/2014/main" id="{19166176-5972-E14C-9573-52A5899ACDE3}"/>
              </a:ext>
            </a:extLst>
          </p:cNvPr>
          <p:cNvPicPr>
            <a:picLocks noChangeAspect="1"/>
          </p:cNvPicPr>
          <p:nvPr/>
        </p:nvPicPr>
        <p:blipFill rotWithShape="1">
          <a:blip r:embed="rId3"/>
          <a:srcRect b="17154"/>
          <a:stretch/>
        </p:blipFill>
        <p:spPr>
          <a:xfrm>
            <a:off x="-1" y="1267486"/>
            <a:ext cx="12192001" cy="5717976"/>
          </a:xfrm>
          <a:prstGeom prst="rect">
            <a:avLst/>
          </a:prstGeom>
        </p:spPr>
      </p:pic>
      <p:pic>
        <p:nvPicPr>
          <p:cNvPr id="5" name="Pladsholder til indhold 4">
            <a:extLst>
              <a:ext uri="{FF2B5EF4-FFF2-40B4-BE49-F238E27FC236}">
                <a16:creationId xmlns:a16="http://schemas.microsoft.com/office/drawing/2014/main" id="{545F90AE-A5BA-E74C-BE0F-4D6EE3678702}"/>
              </a:ext>
            </a:extLst>
          </p:cNvPr>
          <p:cNvPicPr>
            <a:picLocks noGrp="1" noChangeAspect="1"/>
          </p:cNvPicPr>
          <p:nvPr>
            <p:ph idx="1"/>
          </p:nvPr>
        </p:nvPicPr>
        <p:blipFill>
          <a:blip r:embed="rId4"/>
          <a:stretch>
            <a:fillRect/>
          </a:stretch>
        </p:blipFill>
        <p:spPr>
          <a:xfrm>
            <a:off x="-1" y="-2"/>
            <a:ext cx="12192001" cy="1439999"/>
          </a:xfrm>
        </p:spPr>
      </p:pic>
      <p:pic>
        <p:nvPicPr>
          <p:cNvPr id="6" name="Pladsholder til indhold 4">
            <a:extLst>
              <a:ext uri="{FF2B5EF4-FFF2-40B4-BE49-F238E27FC236}">
                <a16:creationId xmlns:a16="http://schemas.microsoft.com/office/drawing/2014/main" id="{37AE0D3D-D41F-8148-8953-FEAD0333B26E}"/>
              </a:ext>
            </a:extLst>
          </p:cNvPr>
          <p:cNvPicPr>
            <a:picLocks noChangeAspect="1"/>
          </p:cNvPicPr>
          <p:nvPr/>
        </p:nvPicPr>
        <p:blipFill>
          <a:blip r:embed="rId4"/>
          <a:stretch>
            <a:fillRect/>
          </a:stretch>
        </p:blipFill>
        <p:spPr>
          <a:xfrm>
            <a:off x="0" y="6625460"/>
            <a:ext cx="12192001" cy="360001"/>
          </a:xfrm>
          <a:prstGeom prst="rect">
            <a:avLst/>
          </a:prstGeom>
        </p:spPr>
      </p:pic>
      <p:sp>
        <p:nvSpPr>
          <p:cNvPr id="10" name="Tekstfelt 9">
            <a:extLst>
              <a:ext uri="{FF2B5EF4-FFF2-40B4-BE49-F238E27FC236}">
                <a16:creationId xmlns:a16="http://schemas.microsoft.com/office/drawing/2014/main" id="{6AC42390-2A19-DC45-81F9-49C46ACC1CB0}"/>
              </a:ext>
            </a:extLst>
          </p:cNvPr>
          <p:cNvSpPr txBox="1"/>
          <p:nvPr/>
        </p:nvSpPr>
        <p:spPr>
          <a:xfrm>
            <a:off x="474102" y="581045"/>
            <a:ext cx="8383385" cy="461665"/>
          </a:xfrm>
          <a:prstGeom prst="rect">
            <a:avLst/>
          </a:prstGeom>
          <a:noFill/>
        </p:spPr>
        <p:txBody>
          <a:bodyPr wrap="square" rtlCol="0">
            <a:spAutoFit/>
          </a:bodyPr>
          <a:lstStyle/>
          <a:p>
            <a:r>
              <a:rPr lang="da-DK" sz="2400" dirty="0">
                <a:solidFill>
                  <a:schemeClr val="bg1"/>
                </a:solidFill>
                <a:latin typeface="Georgia" panose="02040502050405020303" pitchFamily="18" charset="0"/>
              </a:rPr>
              <a:t>ATU | Syd – ifølge deltagerne</a:t>
            </a:r>
          </a:p>
        </p:txBody>
      </p:sp>
      <p:sp>
        <p:nvSpPr>
          <p:cNvPr id="11" name="Google Shape;137;p18">
            <a:extLst>
              <a:ext uri="{FF2B5EF4-FFF2-40B4-BE49-F238E27FC236}">
                <a16:creationId xmlns:a16="http://schemas.microsoft.com/office/drawing/2014/main" id="{EE256EBA-EF90-024C-93EE-8CB3EBD7E073}"/>
              </a:ext>
            </a:extLst>
          </p:cNvPr>
          <p:cNvSpPr/>
          <p:nvPr/>
        </p:nvSpPr>
        <p:spPr>
          <a:xfrm>
            <a:off x="230952" y="3283526"/>
            <a:ext cx="4324005" cy="3244952"/>
          </a:xfrm>
          <a:prstGeom prst="rect">
            <a:avLst/>
          </a:prstGeom>
          <a:solidFill>
            <a:srgbClr val="A30104">
              <a:alpha val="854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Geo"/>
              <a:ea typeface="Geo"/>
              <a:cs typeface="Geo"/>
              <a:sym typeface="Geo"/>
            </a:endParaRPr>
          </a:p>
        </p:txBody>
      </p:sp>
      <p:sp>
        <p:nvSpPr>
          <p:cNvPr id="13" name="Google Shape;127;p17">
            <a:extLst>
              <a:ext uri="{FF2B5EF4-FFF2-40B4-BE49-F238E27FC236}">
                <a16:creationId xmlns:a16="http://schemas.microsoft.com/office/drawing/2014/main" id="{5C04019F-7191-4549-8DD3-A82C014B0B65}"/>
              </a:ext>
            </a:extLst>
          </p:cNvPr>
          <p:cNvSpPr txBox="1"/>
          <p:nvPr/>
        </p:nvSpPr>
        <p:spPr>
          <a:xfrm>
            <a:off x="332510" y="3429000"/>
            <a:ext cx="4222447" cy="2952446"/>
          </a:xfrm>
          <a:prstGeom prst="rect">
            <a:avLst/>
          </a:prstGeom>
          <a:noFill/>
          <a:ln>
            <a:noFill/>
          </a:ln>
        </p:spPr>
        <p:txBody>
          <a:bodyPr spcFirstLastPara="1" wrap="square" lIns="91425" tIns="45700" rIns="91425" bIns="45700" anchor="t" anchorCtr="0">
            <a:noAutofit/>
          </a:bodyPr>
          <a:lstStyle/>
          <a:p>
            <a:pPr>
              <a:lnSpc>
                <a:spcPct val="150000"/>
              </a:lnSpc>
            </a:pPr>
            <a:r>
              <a:rPr lang="da-DK" sz="1600" dirty="0">
                <a:solidFill>
                  <a:schemeClr val="bg1"/>
                </a:solidFill>
                <a:latin typeface="Georgia" panose="02040502050405020303" pitchFamily="18" charset="0"/>
              </a:rPr>
              <a:t>”ATU er nørderi på A-niveau med faglige udfordringer, dygtige undervisere og herlige jævnaldrende. Jeg er blevet klogere på alt fra diplomatiets kunst til den nyeste forskning i neurodegenerative sygdomme”  </a:t>
            </a:r>
          </a:p>
          <a:p>
            <a:pPr>
              <a:lnSpc>
                <a:spcPct val="150000"/>
              </a:lnSpc>
            </a:pPr>
            <a:endParaRPr lang="da-DK" sz="1600" dirty="0">
              <a:solidFill>
                <a:schemeClr val="bg1"/>
              </a:solidFill>
              <a:latin typeface="Georgia" panose="02040502050405020303" pitchFamily="18" charset="0"/>
            </a:endParaRPr>
          </a:p>
          <a:p>
            <a:pPr>
              <a:lnSpc>
                <a:spcPct val="150000"/>
              </a:lnSpc>
            </a:pPr>
            <a:r>
              <a:rPr lang="da-DK" sz="1600" b="1" dirty="0">
                <a:solidFill>
                  <a:schemeClr val="bg1"/>
                </a:solidFill>
                <a:latin typeface="Georgia" panose="02040502050405020303" pitchFamily="18" charset="0"/>
              </a:rPr>
              <a:t>Thea Bladt Hansen, årgang 2016</a:t>
            </a:r>
          </a:p>
          <a:p>
            <a:endParaRPr lang="da-DK" sz="1600" dirty="0">
              <a:solidFill>
                <a:schemeClr val="bg1"/>
              </a:solidFill>
              <a:latin typeface="Georgia" panose="02040502050405020303" pitchFamily="18" charset="0"/>
            </a:endParaRPr>
          </a:p>
        </p:txBody>
      </p:sp>
      <p:pic>
        <p:nvPicPr>
          <p:cNvPr id="2" name="Billede 1">
            <a:extLst>
              <a:ext uri="{FF2B5EF4-FFF2-40B4-BE49-F238E27FC236}">
                <a16:creationId xmlns:a16="http://schemas.microsoft.com/office/drawing/2014/main" id="{8A650227-C979-67DF-8230-E6209689EDAD}"/>
              </a:ext>
            </a:extLst>
          </p:cNvPr>
          <p:cNvPicPr>
            <a:picLocks noChangeAspect="1"/>
          </p:cNvPicPr>
          <p:nvPr/>
        </p:nvPicPr>
        <p:blipFill>
          <a:blip r:embed="rId5"/>
          <a:srcRect/>
          <a:stretch/>
        </p:blipFill>
        <p:spPr>
          <a:xfrm>
            <a:off x="10789636" y="255866"/>
            <a:ext cx="928262" cy="928262"/>
          </a:xfrm>
          <a:prstGeom prst="rect">
            <a:avLst/>
          </a:prstGeom>
        </p:spPr>
      </p:pic>
    </p:spTree>
    <p:extLst>
      <p:ext uri="{BB962C8B-B14F-4D97-AF65-F5344CB8AC3E}">
        <p14:creationId xmlns:p14="http://schemas.microsoft.com/office/powerpoint/2010/main" val="15788595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descr="Et billede, der indeholder indendørs, person, væg, bord&#10;&#10;&#10;&#10;Automatisk oprettet beskrivelse">
            <a:extLst>
              <a:ext uri="{FF2B5EF4-FFF2-40B4-BE49-F238E27FC236}">
                <a16:creationId xmlns:a16="http://schemas.microsoft.com/office/drawing/2014/main" id="{97AD009D-A8A7-1C4F-BED1-A80FEAEE4EC0}"/>
              </a:ext>
            </a:extLst>
          </p:cNvPr>
          <p:cNvPicPr>
            <a:picLocks noChangeAspect="1"/>
          </p:cNvPicPr>
          <p:nvPr/>
        </p:nvPicPr>
        <p:blipFill rotWithShape="1">
          <a:blip r:embed="rId3"/>
          <a:srcRect l="12868" b="11388"/>
          <a:stretch/>
        </p:blipFill>
        <p:spPr>
          <a:xfrm flipH="1">
            <a:off x="19120" y="0"/>
            <a:ext cx="12172879" cy="6985461"/>
          </a:xfrm>
          <a:prstGeom prst="rect">
            <a:avLst/>
          </a:prstGeom>
        </p:spPr>
      </p:pic>
      <p:pic>
        <p:nvPicPr>
          <p:cNvPr id="5" name="Pladsholder til indhold 4">
            <a:extLst>
              <a:ext uri="{FF2B5EF4-FFF2-40B4-BE49-F238E27FC236}">
                <a16:creationId xmlns:a16="http://schemas.microsoft.com/office/drawing/2014/main" id="{545F90AE-A5BA-E74C-BE0F-4D6EE3678702}"/>
              </a:ext>
            </a:extLst>
          </p:cNvPr>
          <p:cNvPicPr>
            <a:picLocks noGrp="1" noChangeAspect="1"/>
          </p:cNvPicPr>
          <p:nvPr>
            <p:ph idx="1"/>
          </p:nvPr>
        </p:nvPicPr>
        <p:blipFill>
          <a:blip r:embed="rId4"/>
          <a:stretch>
            <a:fillRect/>
          </a:stretch>
        </p:blipFill>
        <p:spPr>
          <a:xfrm>
            <a:off x="-1" y="-2"/>
            <a:ext cx="12192001" cy="1439999"/>
          </a:xfrm>
        </p:spPr>
      </p:pic>
      <p:pic>
        <p:nvPicPr>
          <p:cNvPr id="6" name="Pladsholder til indhold 4">
            <a:extLst>
              <a:ext uri="{FF2B5EF4-FFF2-40B4-BE49-F238E27FC236}">
                <a16:creationId xmlns:a16="http://schemas.microsoft.com/office/drawing/2014/main" id="{37AE0D3D-D41F-8148-8953-FEAD0333B26E}"/>
              </a:ext>
            </a:extLst>
          </p:cNvPr>
          <p:cNvPicPr>
            <a:picLocks noChangeAspect="1"/>
          </p:cNvPicPr>
          <p:nvPr/>
        </p:nvPicPr>
        <p:blipFill>
          <a:blip r:embed="rId4"/>
          <a:stretch>
            <a:fillRect/>
          </a:stretch>
        </p:blipFill>
        <p:spPr>
          <a:xfrm>
            <a:off x="0" y="6625460"/>
            <a:ext cx="12192001" cy="360001"/>
          </a:xfrm>
          <a:prstGeom prst="rect">
            <a:avLst/>
          </a:prstGeom>
        </p:spPr>
      </p:pic>
      <p:sp>
        <p:nvSpPr>
          <p:cNvPr id="10" name="Tekstfelt 9">
            <a:extLst>
              <a:ext uri="{FF2B5EF4-FFF2-40B4-BE49-F238E27FC236}">
                <a16:creationId xmlns:a16="http://schemas.microsoft.com/office/drawing/2014/main" id="{6AC42390-2A19-DC45-81F9-49C46ACC1CB0}"/>
              </a:ext>
            </a:extLst>
          </p:cNvPr>
          <p:cNvSpPr txBox="1"/>
          <p:nvPr/>
        </p:nvSpPr>
        <p:spPr>
          <a:xfrm>
            <a:off x="474102" y="581045"/>
            <a:ext cx="8383385" cy="461665"/>
          </a:xfrm>
          <a:prstGeom prst="rect">
            <a:avLst/>
          </a:prstGeom>
          <a:noFill/>
        </p:spPr>
        <p:txBody>
          <a:bodyPr wrap="square" rtlCol="0">
            <a:spAutoFit/>
          </a:bodyPr>
          <a:lstStyle/>
          <a:p>
            <a:r>
              <a:rPr lang="da-DK" sz="2400" dirty="0">
                <a:solidFill>
                  <a:schemeClr val="bg1"/>
                </a:solidFill>
                <a:latin typeface="Georgia" panose="02040502050405020303" pitchFamily="18" charset="0"/>
              </a:rPr>
              <a:t>ATU | Syd – ifølge deltagerne</a:t>
            </a:r>
          </a:p>
        </p:txBody>
      </p:sp>
      <p:sp>
        <p:nvSpPr>
          <p:cNvPr id="11" name="Google Shape;137;p18">
            <a:extLst>
              <a:ext uri="{FF2B5EF4-FFF2-40B4-BE49-F238E27FC236}">
                <a16:creationId xmlns:a16="http://schemas.microsoft.com/office/drawing/2014/main" id="{EE256EBA-EF90-024C-93EE-8CB3EBD7E073}"/>
              </a:ext>
            </a:extLst>
          </p:cNvPr>
          <p:cNvSpPr/>
          <p:nvPr/>
        </p:nvSpPr>
        <p:spPr>
          <a:xfrm>
            <a:off x="230952" y="2576945"/>
            <a:ext cx="4324005" cy="3951533"/>
          </a:xfrm>
          <a:prstGeom prst="rect">
            <a:avLst/>
          </a:prstGeom>
          <a:solidFill>
            <a:srgbClr val="A30104">
              <a:alpha val="854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Geo"/>
              <a:ea typeface="Geo"/>
              <a:cs typeface="Geo"/>
              <a:sym typeface="Geo"/>
            </a:endParaRPr>
          </a:p>
        </p:txBody>
      </p:sp>
      <p:sp>
        <p:nvSpPr>
          <p:cNvPr id="13" name="Google Shape;127;p17">
            <a:extLst>
              <a:ext uri="{FF2B5EF4-FFF2-40B4-BE49-F238E27FC236}">
                <a16:creationId xmlns:a16="http://schemas.microsoft.com/office/drawing/2014/main" id="{5C04019F-7191-4549-8DD3-A82C014B0B65}"/>
              </a:ext>
            </a:extLst>
          </p:cNvPr>
          <p:cNvSpPr txBox="1"/>
          <p:nvPr/>
        </p:nvSpPr>
        <p:spPr>
          <a:xfrm>
            <a:off x="332510" y="2715491"/>
            <a:ext cx="4114799" cy="3665955"/>
          </a:xfrm>
          <a:prstGeom prst="rect">
            <a:avLst/>
          </a:prstGeom>
          <a:noFill/>
          <a:ln>
            <a:noFill/>
          </a:ln>
        </p:spPr>
        <p:txBody>
          <a:bodyPr spcFirstLastPara="1" wrap="square" lIns="91425" tIns="45700" rIns="91425" bIns="45700" anchor="t" anchorCtr="0">
            <a:noAutofit/>
          </a:bodyPr>
          <a:lstStyle/>
          <a:p>
            <a:pPr>
              <a:lnSpc>
                <a:spcPct val="150000"/>
              </a:lnSpc>
            </a:pPr>
            <a:r>
              <a:rPr lang="da-DK" sz="1600" dirty="0">
                <a:solidFill>
                  <a:schemeClr val="bg1"/>
                </a:solidFill>
                <a:latin typeface="Georgia" panose="02040502050405020303" pitchFamily="18" charset="0"/>
              </a:rPr>
              <a:t>” ATU er så meget mere end bare det akademiske - det er en sammensætning af fantasier, som tilsammen danner en symfoni af personlig udvikling. ATU er mit tilflugtssted fra den travle hverdag, der skaber et læringsmiljø for mig med frie rammer.”</a:t>
            </a:r>
          </a:p>
          <a:p>
            <a:pPr>
              <a:lnSpc>
                <a:spcPct val="150000"/>
              </a:lnSpc>
            </a:pPr>
            <a:endParaRPr lang="da-DK" sz="1600" b="1" dirty="0">
              <a:solidFill>
                <a:schemeClr val="bg1"/>
              </a:solidFill>
              <a:latin typeface="Georgia" panose="02040502050405020303" pitchFamily="18" charset="0"/>
            </a:endParaRPr>
          </a:p>
          <a:p>
            <a:pPr>
              <a:lnSpc>
                <a:spcPct val="150000"/>
              </a:lnSpc>
            </a:pPr>
            <a:r>
              <a:rPr lang="da-DK" sz="1600" b="1" dirty="0">
                <a:solidFill>
                  <a:schemeClr val="bg1"/>
                </a:solidFill>
                <a:latin typeface="Georgia" panose="02040502050405020303" pitchFamily="18" charset="0"/>
              </a:rPr>
              <a:t>Jonas Møller Andersen, årgang 2017</a:t>
            </a:r>
          </a:p>
          <a:p>
            <a:endParaRPr lang="da-DK" sz="1600" dirty="0">
              <a:solidFill>
                <a:schemeClr val="bg1"/>
              </a:solidFill>
              <a:latin typeface="Georgia" panose="02040502050405020303" pitchFamily="18" charset="0"/>
            </a:endParaRPr>
          </a:p>
        </p:txBody>
      </p:sp>
      <p:pic>
        <p:nvPicPr>
          <p:cNvPr id="2" name="Billede 1">
            <a:extLst>
              <a:ext uri="{FF2B5EF4-FFF2-40B4-BE49-F238E27FC236}">
                <a16:creationId xmlns:a16="http://schemas.microsoft.com/office/drawing/2014/main" id="{118D6290-397A-2A90-CB93-CB6DC70C8372}"/>
              </a:ext>
            </a:extLst>
          </p:cNvPr>
          <p:cNvPicPr>
            <a:picLocks noChangeAspect="1"/>
          </p:cNvPicPr>
          <p:nvPr/>
        </p:nvPicPr>
        <p:blipFill>
          <a:blip r:embed="rId5"/>
          <a:srcRect/>
          <a:stretch/>
        </p:blipFill>
        <p:spPr>
          <a:xfrm>
            <a:off x="10789636" y="255866"/>
            <a:ext cx="928262" cy="928262"/>
          </a:xfrm>
          <a:prstGeom prst="rect">
            <a:avLst/>
          </a:prstGeom>
        </p:spPr>
      </p:pic>
    </p:spTree>
    <p:extLst>
      <p:ext uri="{BB962C8B-B14F-4D97-AF65-F5344CB8AC3E}">
        <p14:creationId xmlns:p14="http://schemas.microsoft.com/office/powerpoint/2010/main" val="8581616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indhold 4">
            <a:extLst>
              <a:ext uri="{FF2B5EF4-FFF2-40B4-BE49-F238E27FC236}">
                <a16:creationId xmlns:a16="http://schemas.microsoft.com/office/drawing/2014/main" id="{545F90AE-A5BA-E74C-BE0F-4D6EE3678702}"/>
              </a:ext>
            </a:extLst>
          </p:cNvPr>
          <p:cNvPicPr>
            <a:picLocks noGrp="1" noChangeAspect="1"/>
          </p:cNvPicPr>
          <p:nvPr>
            <p:ph idx="1"/>
          </p:nvPr>
        </p:nvPicPr>
        <p:blipFill>
          <a:blip r:embed="rId3"/>
          <a:stretch>
            <a:fillRect/>
          </a:stretch>
        </p:blipFill>
        <p:spPr>
          <a:xfrm>
            <a:off x="-1" y="-2"/>
            <a:ext cx="12192001" cy="1439999"/>
          </a:xfrm>
        </p:spPr>
      </p:pic>
      <p:pic>
        <p:nvPicPr>
          <p:cNvPr id="6" name="Pladsholder til indhold 4">
            <a:extLst>
              <a:ext uri="{FF2B5EF4-FFF2-40B4-BE49-F238E27FC236}">
                <a16:creationId xmlns:a16="http://schemas.microsoft.com/office/drawing/2014/main" id="{37AE0D3D-D41F-8148-8953-FEAD0333B26E}"/>
              </a:ext>
            </a:extLst>
          </p:cNvPr>
          <p:cNvPicPr>
            <a:picLocks noChangeAspect="1"/>
          </p:cNvPicPr>
          <p:nvPr/>
        </p:nvPicPr>
        <p:blipFill>
          <a:blip r:embed="rId3"/>
          <a:stretch>
            <a:fillRect/>
          </a:stretch>
        </p:blipFill>
        <p:spPr>
          <a:xfrm>
            <a:off x="0" y="6625460"/>
            <a:ext cx="12192001" cy="360001"/>
          </a:xfrm>
          <a:prstGeom prst="rect">
            <a:avLst/>
          </a:prstGeom>
        </p:spPr>
      </p:pic>
      <p:sp>
        <p:nvSpPr>
          <p:cNvPr id="10" name="Tekstfelt 9">
            <a:extLst>
              <a:ext uri="{FF2B5EF4-FFF2-40B4-BE49-F238E27FC236}">
                <a16:creationId xmlns:a16="http://schemas.microsoft.com/office/drawing/2014/main" id="{6AC42390-2A19-DC45-81F9-49C46ACC1CB0}"/>
              </a:ext>
            </a:extLst>
          </p:cNvPr>
          <p:cNvSpPr txBox="1"/>
          <p:nvPr/>
        </p:nvSpPr>
        <p:spPr>
          <a:xfrm>
            <a:off x="474102" y="581045"/>
            <a:ext cx="8383385" cy="461665"/>
          </a:xfrm>
          <a:prstGeom prst="rect">
            <a:avLst/>
          </a:prstGeom>
          <a:noFill/>
        </p:spPr>
        <p:txBody>
          <a:bodyPr wrap="square" rtlCol="0">
            <a:spAutoFit/>
          </a:bodyPr>
          <a:lstStyle/>
          <a:p>
            <a:r>
              <a:rPr lang="da-DK" sz="2400" dirty="0">
                <a:solidFill>
                  <a:schemeClr val="bg1"/>
                </a:solidFill>
                <a:latin typeface="Georgia" panose="02040502050405020303" pitchFamily="18" charset="0"/>
              </a:rPr>
              <a:t>Sådan ser forløbet på  ATU | Syd ud</a:t>
            </a:r>
          </a:p>
        </p:txBody>
      </p:sp>
      <p:graphicFrame>
        <p:nvGraphicFramePr>
          <p:cNvPr id="9" name="Tabel 8">
            <a:extLst>
              <a:ext uri="{FF2B5EF4-FFF2-40B4-BE49-F238E27FC236}">
                <a16:creationId xmlns:a16="http://schemas.microsoft.com/office/drawing/2014/main" id="{F7CD7611-AD8D-A047-BCE2-F65D33F1D65F}"/>
              </a:ext>
            </a:extLst>
          </p:cNvPr>
          <p:cNvGraphicFramePr>
            <a:graphicFrameLocks noGrp="1"/>
          </p:cNvGraphicFramePr>
          <p:nvPr>
            <p:extLst>
              <p:ext uri="{D42A27DB-BD31-4B8C-83A1-F6EECF244321}">
                <p14:modId xmlns:p14="http://schemas.microsoft.com/office/powerpoint/2010/main" val="2859744996"/>
              </p:ext>
            </p:extLst>
          </p:nvPr>
        </p:nvGraphicFramePr>
        <p:xfrm>
          <a:off x="2126673" y="2021044"/>
          <a:ext cx="7938654" cy="3616035"/>
        </p:xfrm>
        <a:graphic>
          <a:graphicData uri="http://schemas.openxmlformats.org/drawingml/2006/table">
            <a:tbl>
              <a:tblPr firstRow="1" bandRow="1">
                <a:tableStyleId>{F5AB1C69-6EDB-4FF4-983F-18BD219EF322}</a:tableStyleId>
              </a:tblPr>
              <a:tblGrid>
                <a:gridCol w="959618">
                  <a:extLst>
                    <a:ext uri="{9D8B030D-6E8A-4147-A177-3AD203B41FA5}">
                      <a16:colId xmlns:a16="http://schemas.microsoft.com/office/drawing/2014/main" val="20000"/>
                    </a:ext>
                  </a:extLst>
                </a:gridCol>
                <a:gridCol w="2442663">
                  <a:extLst>
                    <a:ext uri="{9D8B030D-6E8A-4147-A177-3AD203B41FA5}">
                      <a16:colId xmlns:a16="http://schemas.microsoft.com/office/drawing/2014/main" val="20001"/>
                    </a:ext>
                  </a:extLst>
                </a:gridCol>
                <a:gridCol w="2551710">
                  <a:extLst>
                    <a:ext uri="{9D8B030D-6E8A-4147-A177-3AD203B41FA5}">
                      <a16:colId xmlns:a16="http://schemas.microsoft.com/office/drawing/2014/main" val="20002"/>
                    </a:ext>
                  </a:extLst>
                </a:gridCol>
                <a:gridCol w="1984663">
                  <a:extLst>
                    <a:ext uri="{9D8B030D-6E8A-4147-A177-3AD203B41FA5}">
                      <a16:colId xmlns:a16="http://schemas.microsoft.com/office/drawing/2014/main" val="20003"/>
                    </a:ext>
                  </a:extLst>
                </a:gridCol>
              </a:tblGrid>
              <a:tr h="570953">
                <a:tc>
                  <a:txBody>
                    <a:bodyPr/>
                    <a:lstStyle/>
                    <a:p>
                      <a:pPr algn="ctr"/>
                      <a:endParaRPr lang="da-DK" b="0" i="0" dirty="0">
                        <a:latin typeface="Georgia" panose="02040502050405020303" pitchFamily="18" charset="0"/>
                        <a:ea typeface="Helvetica Neue Thin" charset="0"/>
                        <a:cs typeface="Helvetica Neue Thin" charset="0"/>
                      </a:endParaRPr>
                    </a:p>
                  </a:txBody>
                  <a:tcPr anchor="ctr"/>
                </a:tc>
                <a:tc>
                  <a:txBody>
                    <a:bodyPr/>
                    <a:lstStyle/>
                    <a:p>
                      <a:pPr algn="ctr"/>
                      <a:r>
                        <a:rPr lang="da-DK" sz="1400" dirty="0">
                          <a:latin typeface="Georgia" panose="02040502050405020303" pitchFamily="18" charset="0"/>
                        </a:rPr>
                        <a:t>Efterårssemester</a:t>
                      </a:r>
                      <a:endParaRPr lang="da-DK" sz="1400" b="0" i="0" dirty="0">
                        <a:latin typeface="Georgia" panose="02040502050405020303" pitchFamily="18" charset="0"/>
                        <a:ea typeface="Helvetica Neue Thin" charset="0"/>
                        <a:cs typeface="Helvetica Neue Thin" charset="0"/>
                      </a:endParaRPr>
                    </a:p>
                  </a:txBody>
                  <a:tcPr anchor="ctr"/>
                </a:tc>
                <a:tc>
                  <a:txBody>
                    <a:bodyPr/>
                    <a:lstStyle/>
                    <a:p>
                      <a:pPr algn="ctr"/>
                      <a:r>
                        <a:rPr lang="da-DK" sz="1400" dirty="0">
                          <a:latin typeface="Georgia" panose="02040502050405020303" pitchFamily="18" charset="0"/>
                        </a:rPr>
                        <a:t>Forårssemester</a:t>
                      </a:r>
                      <a:endParaRPr lang="da-DK" sz="1400" b="0" i="0" dirty="0">
                        <a:latin typeface="Georgia" panose="02040502050405020303" pitchFamily="18" charset="0"/>
                        <a:ea typeface="Helvetica Neue Thin" charset="0"/>
                        <a:cs typeface="Helvetica Neue Thin" charset="0"/>
                      </a:endParaRPr>
                    </a:p>
                  </a:txBody>
                  <a:tcPr anchor="ctr"/>
                </a:tc>
                <a:tc>
                  <a:txBody>
                    <a:bodyPr/>
                    <a:lstStyle/>
                    <a:p>
                      <a:pPr algn="ctr"/>
                      <a:r>
                        <a:rPr lang="da-DK" sz="1400" dirty="0">
                          <a:latin typeface="Georgia" panose="02040502050405020303" pitchFamily="18" charset="0"/>
                        </a:rPr>
                        <a:t>Sommer</a:t>
                      </a:r>
                      <a:endParaRPr lang="da-DK" sz="1400" b="0" i="0" dirty="0">
                        <a:latin typeface="Georgia" panose="02040502050405020303" pitchFamily="18" charset="0"/>
                        <a:ea typeface="Helvetica Neue Thin" charset="0"/>
                        <a:cs typeface="Helvetica Neue Thin" charset="0"/>
                      </a:endParaRPr>
                    </a:p>
                  </a:txBody>
                  <a:tcPr anchor="ctr"/>
                </a:tc>
                <a:extLst>
                  <a:ext uri="{0D108BD9-81ED-4DB2-BD59-A6C34878D82A}">
                    <a16:rowId xmlns:a16="http://schemas.microsoft.com/office/drawing/2014/main" val="10000"/>
                  </a:ext>
                </a:extLst>
              </a:tr>
              <a:tr h="1021028">
                <a:tc>
                  <a:txBody>
                    <a:bodyPr/>
                    <a:lstStyle/>
                    <a:p>
                      <a:pPr algn="ctr"/>
                      <a:r>
                        <a:rPr lang="da-DK" dirty="0">
                          <a:latin typeface="Georgia" panose="02040502050405020303" pitchFamily="18" charset="0"/>
                        </a:rPr>
                        <a:t>1. g.</a:t>
                      </a:r>
                      <a:endParaRPr lang="da-DK" b="0" i="0" dirty="0">
                        <a:solidFill>
                          <a:schemeClr val="bg1"/>
                        </a:solidFill>
                        <a:latin typeface="Georgia" panose="02040502050405020303" pitchFamily="18" charset="0"/>
                        <a:ea typeface="Helvetica Neue Thin" charset="0"/>
                        <a:cs typeface="Helvetica Neue Thin" charset="0"/>
                      </a:endParaRPr>
                    </a:p>
                  </a:txBody>
                  <a:tcPr anchor="ctr"/>
                </a:tc>
                <a:tc>
                  <a:txBody>
                    <a:bodyPr/>
                    <a:lstStyle/>
                    <a:p>
                      <a:pPr algn="ctr"/>
                      <a:r>
                        <a:rPr lang="da-DK" sz="1400" dirty="0">
                          <a:latin typeface="Georgia" panose="02040502050405020303" pitchFamily="18" charset="0"/>
                        </a:rPr>
                        <a:t>Ansøgningsproces</a:t>
                      </a:r>
                      <a:endParaRPr lang="da-DK" sz="1400" b="0" i="0" dirty="0">
                        <a:latin typeface="Georgia" panose="02040502050405020303" pitchFamily="18" charset="0"/>
                        <a:ea typeface="Helvetica Neue Thin" charset="0"/>
                        <a:cs typeface="Helvetica Neue Thin" charset="0"/>
                      </a:endParaRPr>
                    </a:p>
                  </a:txBody>
                  <a:tcPr anchor="ctr"/>
                </a:tc>
                <a:tc>
                  <a:txBody>
                    <a:bodyPr/>
                    <a:lstStyle/>
                    <a:p>
                      <a:pPr algn="ctr"/>
                      <a:r>
                        <a:rPr lang="da-DK" sz="1400" dirty="0">
                          <a:latin typeface="Georgia" panose="02040502050405020303" pitchFamily="18" charset="0"/>
                        </a:rPr>
                        <a:t>Talent og akademia</a:t>
                      </a:r>
                      <a:endParaRPr lang="da-DK" sz="1400" b="0" i="0" dirty="0">
                        <a:latin typeface="Georgia" panose="02040502050405020303" pitchFamily="18" charset="0"/>
                        <a:ea typeface="Helvetica Neue Thin" charset="0"/>
                        <a:cs typeface="Helvetica Neue Thin" charset="0"/>
                      </a:endParaRPr>
                    </a:p>
                  </a:txBody>
                  <a:tcPr anchor="ctr"/>
                </a:tc>
                <a:tc>
                  <a:txBody>
                    <a:bodyPr/>
                    <a:lstStyle/>
                    <a:p>
                      <a:pPr algn="ctr"/>
                      <a:r>
                        <a:rPr lang="da-DK" sz="1400" dirty="0">
                          <a:latin typeface="Georgia" panose="02040502050405020303" pitchFamily="18" charset="0"/>
                        </a:rPr>
                        <a:t>Summer camp</a:t>
                      </a:r>
                      <a:br>
                        <a:rPr lang="da-DK" sz="1400" dirty="0">
                          <a:latin typeface="Georgia" panose="02040502050405020303" pitchFamily="18" charset="0"/>
                        </a:rPr>
                      </a:br>
                      <a:endParaRPr lang="da-DK" sz="1400" b="0" i="0" dirty="0">
                        <a:latin typeface="Georgia" panose="02040502050405020303" pitchFamily="18" charset="0"/>
                        <a:ea typeface="Helvetica Neue Thin" charset="0"/>
                        <a:cs typeface="Helvetica Neue Thin" charset="0"/>
                      </a:endParaRPr>
                    </a:p>
                  </a:txBody>
                  <a:tcPr anchor="ctr"/>
                </a:tc>
                <a:extLst>
                  <a:ext uri="{0D108BD9-81ED-4DB2-BD59-A6C34878D82A}">
                    <a16:rowId xmlns:a16="http://schemas.microsoft.com/office/drawing/2014/main" val="10001"/>
                  </a:ext>
                </a:extLst>
              </a:tr>
              <a:tr h="1141906">
                <a:tc>
                  <a:txBody>
                    <a:bodyPr/>
                    <a:lstStyle/>
                    <a:p>
                      <a:pPr algn="ctr"/>
                      <a:r>
                        <a:rPr lang="da-DK" dirty="0">
                          <a:latin typeface="Georgia" panose="02040502050405020303" pitchFamily="18" charset="0"/>
                        </a:rPr>
                        <a:t>2. g.</a:t>
                      </a:r>
                      <a:endParaRPr lang="da-DK" b="0" i="0" dirty="0">
                        <a:solidFill>
                          <a:schemeClr val="bg1"/>
                        </a:solidFill>
                        <a:latin typeface="Georgia" panose="02040502050405020303" pitchFamily="18" charset="0"/>
                        <a:ea typeface="Helvetica Neue Thin" charset="0"/>
                        <a:cs typeface="Helvetica Neue Thin"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a-DK" sz="1400" dirty="0">
                          <a:latin typeface="Georgia" panose="02040502050405020303" pitchFamily="18" charset="0"/>
                        </a:rPr>
                        <a:t>Akademisk vidensskabelse</a:t>
                      </a:r>
                      <a:endParaRPr lang="da-DK" sz="1400" b="0" i="0" dirty="0">
                        <a:latin typeface="Georgia" panose="02040502050405020303" pitchFamily="18" charset="0"/>
                        <a:ea typeface="Helvetica Neue Thin" charset="0"/>
                        <a:cs typeface="Helvetica Neue Thin" charset="0"/>
                      </a:endParaRPr>
                    </a:p>
                  </a:txBody>
                  <a:tcPr anchor="ctr"/>
                </a:tc>
                <a:tc>
                  <a:txBody>
                    <a:bodyPr/>
                    <a:lstStyle/>
                    <a:p>
                      <a:pPr algn="ctr"/>
                      <a:r>
                        <a:rPr lang="da-DK" sz="1400" dirty="0">
                          <a:latin typeface="Georgia" panose="02040502050405020303" pitchFamily="18" charset="0"/>
                        </a:rPr>
                        <a:t>Akademisk formidling &amp; samarbejde </a:t>
                      </a:r>
                      <a:endParaRPr lang="da-DK" sz="1400" b="0" i="0" dirty="0">
                        <a:latin typeface="Georgia" panose="02040502050405020303" pitchFamily="18" charset="0"/>
                        <a:ea typeface="Helvetica Neue Thin" charset="0"/>
                        <a:cs typeface="Helvetica Neue Thin" charset="0"/>
                      </a:endParaRPr>
                    </a:p>
                  </a:txBody>
                  <a:tcPr anchor="ctr"/>
                </a:tc>
                <a:tc>
                  <a:txBody>
                    <a:bodyPr/>
                    <a:lstStyle/>
                    <a:p>
                      <a:pPr algn="ctr"/>
                      <a:r>
                        <a:rPr lang="da-DK" sz="1400" dirty="0">
                          <a:latin typeface="Georgia" panose="02040502050405020303" pitchFamily="18" charset="0"/>
                        </a:rPr>
                        <a:t>(Summer camp)</a:t>
                      </a:r>
                    </a:p>
                    <a:p>
                      <a:pPr algn="ctr"/>
                      <a:r>
                        <a:rPr lang="da-DK" sz="1000" dirty="0">
                          <a:latin typeface="Georgia" panose="02040502050405020303" pitchFamily="18" charset="0"/>
                        </a:rPr>
                        <a:t>Hvis du ikke nåede det første år</a:t>
                      </a:r>
                      <a:endParaRPr lang="da-DK" sz="1000" b="0" i="0" dirty="0">
                        <a:latin typeface="Georgia" panose="02040502050405020303" pitchFamily="18" charset="0"/>
                        <a:ea typeface="Helvetica Neue Thin" charset="0"/>
                        <a:cs typeface="Helvetica Neue Thin" charset="0"/>
                      </a:endParaRPr>
                    </a:p>
                  </a:txBody>
                  <a:tcPr anchor="ctr"/>
                </a:tc>
                <a:extLst>
                  <a:ext uri="{0D108BD9-81ED-4DB2-BD59-A6C34878D82A}">
                    <a16:rowId xmlns:a16="http://schemas.microsoft.com/office/drawing/2014/main" val="10002"/>
                  </a:ext>
                </a:extLst>
              </a:tr>
              <a:tr h="882148">
                <a:tc>
                  <a:txBody>
                    <a:bodyPr/>
                    <a:lstStyle/>
                    <a:p>
                      <a:pPr algn="ctr"/>
                      <a:r>
                        <a:rPr lang="da-DK" dirty="0">
                          <a:latin typeface="Georgia" panose="02040502050405020303" pitchFamily="18" charset="0"/>
                        </a:rPr>
                        <a:t>3. g.</a:t>
                      </a:r>
                      <a:endParaRPr lang="da-DK" b="0" i="0" dirty="0">
                        <a:solidFill>
                          <a:schemeClr val="bg1"/>
                        </a:solidFill>
                        <a:latin typeface="Georgia" panose="02040502050405020303" pitchFamily="18" charset="0"/>
                        <a:ea typeface="Helvetica Neue Thin" charset="0"/>
                        <a:cs typeface="Helvetica Neue Thin" charset="0"/>
                      </a:endParaRPr>
                    </a:p>
                  </a:txBody>
                  <a:tcPr anchor="ctr"/>
                </a:tc>
                <a:tc>
                  <a:txBody>
                    <a:bodyPr/>
                    <a:lstStyle/>
                    <a:p>
                      <a:pPr algn="ctr"/>
                      <a:r>
                        <a:rPr lang="da-DK" sz="1400" baseline="0" dirty="0">
                          <a:latin typeface="Georgia" panose="02040502050405020303" pitchFamily="18" charset="0"/>
                        </a:rPr>
                        <a:t>Akademisk studieliv &amp; karriere</a:t>
                      </a:r>
                      <a:endParaRPr lang="da-DK" sz="1400" b="0" i="0" baseline="0" dirty="0">
                        <a:latin typeface="Georgia" panose="02040502050405020303" pitchFamily="18" charset="0"/>
                        <a:ea typeface="Helvetica Neue Thin" charset="0"/>
                        <a:cs typeface="Helvetica Neue Thin" charset="0"/>
                      </a:endParaRPr>
                    </a:p>
                  </a:txBody>
                  <a:tcPr anchor="ctr"/>
                </a:tc>
                <a:tc>
                  <a:txBody>
                    <a:bodyPr/>
                    <a:lstStyle/>
                    <a:p>
                      <a:pPr algn="ctr"/>
                      <a:r>
                        <a:rPr lang="da-DK" sz="1400" dirty="0">
                          <a:latin typeface="Georgia" panose="02040502050405020303" pitchFamily="18" charset="0"/>
                        </a:rPr>
                        <a:t>Diplomoverrækkelse</a:t>
                      </a:r>
                      <a:endParaRPr lang="da-DK" sz="1400" b="0" i="0" dirty="0">
                        <a:latin typeface="Georgia" panose="02040502050405020303" pitchFamily="18" charset="0"/>
                        <a:ea typeface="Helvetica Neue Thin" charset="0"/>
                        <a:cs typeface="Helvetica Neue Thin" charset="0"/>
                      </a:endParaRPr>
                    </a:p>
                  </a:txBody>
                  <a:tcPr anchor="ctr"/>
                </a:tc>
                <a:tc>
                  <a:txBody>
                    <a:bodyPr/>
                    <a:lstStyle/>
                    <a:p>
                      <a:pPr algn="ctr"/>
                      <a:endParaRPr lang="da-DK" sz="1400" b="0" i="0" dirty="0">
                        <a:latin typeface="Georgia" panose="02040502050405020303" pitchFamily="18" charset="0"/>
                        <a:ea typeface="Helvetica Neue Thin" charset="0"/>
                        <a:cs typeface="Helvetica Neue Thin" charset="0"/>
                      </a:endParaRPr>
                    </a:p>
                  </a:txBody>
                  <a:tcPr anchor="ctr"/>
                </a:tc>
                <a:extLst>
                  <a:ext uri="{0D108BD9-81ED-4DB2-BD59-A6C34878D82A}">
                    <a16:rowId xmlns:a16="http://schemas.microsoft.com/office/drawing/2014/main" val="10003"/>
                  </a:ext>
                </a:extLst>
              </a:tr>
            </a:tbl>
          </a:graphicData>
        </a:graphic>
      </p:graphicFrame>
      <p:pic>
        <p:nvPicPr>
          <p:cNvPr id="2" name="Billede 1">
            <a:extLst>
              <a:ext uri="{FF2B5EF4-FFF2-40B4-BE49-F238E27FC236}">
                <a16:creationId xmlns:a16="http://schemas.microsoft.com/office/drawing/2014/main" id="{1E83078D-5FED-3208-9944-A5BC232D8F89}"/>
              </a:ext>
            </a:extLst>
          </p:cNvPr>
          <p:cNvPicPr>
            <a:picLocks noChangeAspect="1"/>
          </p:cNvPicPr>
          <p:nvPr/>
        </p:nvPicPr>
        <p:blipFill>
          <a:blip r:embed="rId4"/>
          <a:srcRect/>
          <a:stretch/>
        </p:blipFill>
        <p:spPr>
          <a:xfrm>
            <a:off x="10789636" y="255866"/>
            <a:ext cx="928262" cy="928262"/>
          </a:xfrm>
          <a:prstGeom prst="rect">
            <a:avLst/>
          </a:prstGeom>
        </p:spPr>
      </p:pic>
    </p:spTree>
    <p:extLst>
      <p:ext uri="{BB962C8B-B14F-4D97-AF65-F5344CB8AC3E}">
        <p14:creationId xmlns:p14="http://schemas.microsoft.com/office/powerpoint/2010/main" val="3919826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indhold 4">
            <a:extLst>
              <a:ext uri="{FF2B5EF4-FFF2-40B4-BE49-F238E27FC236}">
                <a16:creationId xmlns:a16="http://schemas.microsoft.com/office/drawing/2014/main" id="{545F90AE-A5BA-E74C-BE0F-4D6EE3678702}"/>
              </a:ext>
            </a:extLst>
          </p:cNvPr>
          <p:cNvPicPr>
            <a:picLocks noGrp="1" noChangeAspect="1"/>
          </p:cNvPicPr>
          <p:nvPr>
            <p:ph idx="1"/>
          </p:nvPr>
        </p:nvPicPr>
        <p:blipFill>
          <a:blip r:embed="rId3"/>
          <a:stretch>
            <a:fillRect/>
          </a:stretch>
        </p:blipFill>
        <p:spPr>
          <a:xfrm>
            <a:off x="-1" y="-2"/>
            <a:ext cx="12192001" cy="1439999"/>
          </a:xfrm>
        </p:spPr>
      </p:pic>
      <p:pic>
        <p:nvPicPr>
          <p:cNvPr id="6" name="Pladsholder til indhold 4">
            <a:extLst>
              <a:ext uri="{FF2B5EF4-FFF2-40B4-BE49-F238E27FC236}">
                <a16:creationId xmlns:a16="http://schemas.microsoft.com/office/drawing/2014/main" id="{37AE0D3D-D41F-8148-8953-FEAD0333B26E}"/>
              </a:ext>
            </a:extLst>
          </p:cNvPr>
          <p:cNvPicPr>
            <a:picLocks noChangeAspect="1"/>
          </p:cNvPicPr>
          <p:nvPr/>
        </p:nvPicPr>
        <p:blipFill>
          <a:blip r:embed="rId3"/>
          <a:stretch>
            <a:fillRect/>
          </a:stretch>
        </p:blipFill>
        <p:spPr>
          <a:xfrm>
            <a:off x="0" y="6625460"/>
            <a:ext cx="12192001" cy="360001"/>
          </a:xfrm>
          <a:prstGeom prst="rect">
            <a:avLst/>
          </a:prstGeom>
        </p:spPr>
      </p:pic>
      <p:sp>
        <p:nvSpPr>
          <p:cNvPr id="10" name="Tekstfelt 9">
            <a:extLst>
              <a:ext uri="{FF2B5EF4-FFF2-40B4-BE49-F238E27FC236}">
                <a16:creationId xmlns:a16="http://schemas.microsoft.com/office/drawing/2014/main" id="{6AC42390-2A19-DC45-81F9-49C46ACC1CB0}"/>
              </a:ext>
            </a:extLst>
          </p:cNvPr>
          <p:cNvSpPr txBox="1"/>
          <p:nvPr/>
        </p:nvSpPr>
        <p:spPr>
          <a:xfrm>
            <a:off x="474102" y="581045"/>
            <a:ext cx="8383385" cy="461665"/>
          </a:xfrm>
          <a:prstGeom prst="rect">
            <a:avLst/>
          </a:prstGeom>
          <a:noFill/>
        </p:spPr>
        <p:txBody>
          <a:bodyPr wrap="square" rtlCol="0">
            <a:spAutoFit/>
          </a:bodyPr>
          <a:lstStyle/>
          <a:p>
            <a:r>
              <a:rPr lang="da-DK" sz="2400" dirty="0">
                <a:solidFill>
                  <a:schemeClr val="bg1"/>
                </a:solidFill>
                <a:latin typeface="Georgia" panose="02040502050405020303" pitchFamily="18" charset="0"/>
              </a:rPr>
              <a:t>Talent og akademia</a:t>
            </a:r>
          </a:p>
        </p:txBody>
      </p:sp>
      <p:graphicFrame>
        <p:nvGraphicFramePr>
          <p:cNvPr id="7" name="Tabel 6">
            <a:extLst>
              <a:ext uri="{FF2B5EF4-FFF2-40B4-BE49-F238E27FC236}">
                <a16:creationId xmlns:a16="http://schemas.microsoft.com/office/drawing/2014/main" id="{31E842D4-F09A-0249-BDDC-D60A6ADA5CC2}"/>
              </a:ext>
            </a:extLst>
          </p:cNvPr>
          <p:cNvGraphicFramePr>
            <a:graphicFrameLocks noGrp="1"/>
          </p:cNvGraphicFramePr>
          <p:nvPr>
            <p:extLst>
              <p:ext uri="{D42A27DB-BD31-4B8C-83A1-F6EECF244321}">
                <p14:modId xmlns:p14="http://schemas.microsoft.com/office/powerpoint/2010/main" val="1016277137"/>
              </p:ext>
            </p:extLst>
          </p:nvPr>
        </p:nvGraphicFramePr>
        <p:xfrm>
          <a:off x="1624445" y="2382981"/>
          <a:ext cx="8943109" cy="3346922"/>
        </p:xfrm>
        <a:graphic>
          <a:graphicData uri="http://schemas.openxmlformats.org/drawingml/2006/table">
            <a:tbl>
              <a:tblPr firstRow="1" bandRow="1">
                <a:tableStyleId>{F5AB1C69-6EDB-4FF4-983F-18BD219EF322}</a:tableStyleId>
              </a:tblPr>
              <a:tblGrid>
                <a:gridCol w="2004904">
                  <a:extLst>
                    <a:ext uri="{9D8B030D-6E8A-4147-A177-3AD203B41FA5}">
                      <a16:colId xmlns:a16="http://schemas.microsoft.com/office/drawing/2014/main" val="20000"/>
                    </a:ext>
                  </a:extLst>
                </a:gridCol>
                <a:gridCol w="6938205">
                  <a:extLst>
                    <a:ext uri="{9D8B030D-6E8A-4147-A177-3AD203B41FA5}">
                      <a16:colId xmlns:a16="http://schemas.microsoft.com/office/drawing/2014/main" val="20001"/>
                    </a:ext>
                  </a:extLst>
                </a:gridCol>
              </a:tblGrid>
              <a:tr h="695911">
                <a:tc>
                  <a:txBody>
                    <a:bodyPr/>
                    <a:lstStyle/>
                    <a:p>
                      <a:pPr algn="ctr"/>
                      <a:r>
                        <a:rPr lang="da-DK" dirty="0">
                          <a:latin typeface="Georgia" panose="02040502050405020303" pitchFamily="18" charset="0"/>
                        </a:rPr>
                        <a:t>1. semester</a:t>
                      </a:r>
                      <a:endParaRPr lang="da-DK" b="0" i="0" dirty="0">
                        <a:latin typeface="Georgia" panose="02040502050405020303" pitchFamily="18" charset="0"/>
                        <a:ea typeface="Helvetica Neue Thin" charset="0"/>
                        <a:cs typeface="Helvetica Neue Thin" charset="0"/>
                      </a:endParaRPr>
                    </a:p>
                  </a:txBody>
                  <a:tcPr anchor="ctr"/>
                </a:tc>
                <a:tc>
                  <a:txBody>
                    <a:bodyPr/>
                    <a:lstStyle/>
                    <a:p>
                      <a:pPr algn="ctr"/>
                      <a:endParaRPr lang="da-DK" sz="1400" b="0" i="0" dirty="0">
                        <a:latin typeface="Georgia" panose="02040502050405020303" pitchFamily="18" charset="0"/>
                        <a:ea typeface="Helvetica Neue Thin" charset="0"/>
                        <a:cs typeface="Helvetica Neue Thin" charset="0"/>
                      </a:endParaRPr>
                    </a:p>
                  </a:txBody>
                  <a:tcPr anchor="ctr"/>
                </a:tc>
                <a:extLst>
                  <a:ext uri="{0D108BD9-81ED-4DB2-BD59-A6C34878D82A}">
                    <a16:rowId xmlns:a16="http://schemas.microsoft.com/office/drawing/2014/main" val="10000"/>
                  </a:ext>
                </a:extLst>
              </a:tr>
              <a:tr h="546843">
                <a:tc>
                  <a:txBody>
                    <a:bodyPr/>
                    <a:lstStyle/>
                    <a:p>
                      <a:pPr algn="ctr"/>
                      <a:r>
                        <a:rPr lang="da-DK" dirty="0">
                          <a:latin typeface="Georgia" panose="02040502050405020303" pitchFamily="18" charset="0"/>
                        </a:rPr>
                        <a:t>Seminar</a:t>
                      </a:r>
                      <a:r>
                        <a:rPr lang="da-DK" baseline="0" dirty="0">
                          <a:latin typeface="Georgia" panose="02040502050405020303" pitchFamily="18" charset="0"/>
                        </a:rPr>
                        <a:t> A</a:t>
                      </a:r>
                      <a:endParaRPr lang="da-DK" b="0" i="0" dirty="0">
                        <a:solidFill>
                          <a:schemeClr val="bg1"/>
                        </a:solidFill>
                        <a:latin typeface="Georgia" panose="02040502050405020303" pitchFamily="18" charset="0"/>
                        <a:ea typeface="Helvetica Neue Thin" charset="0"/>
                        <a:cs typeface="Helvetica Neue Thin" charset="0"/>
                      </a:endParaRPr>
                    </a:p>
                  </a:txBody>
                  <a:tcPr anchor="ctr"/>
                </a:tc>
                <a:tc>
                  <a:txBody>
                    <a:bodyPr/>
                    <a:lstStyle/>
                    <a:p>
                      <a:pPr algn="l"/>
                      <a:r>
                        <a:rPr lang="da-DK" sz="1400" dirty="0">
                          <a:latin typeface="Georgia" panose="02040502050405020303" pitchFamily="18" charset="0"/>
                        </a:rPr>
                        <a:t>Kickstart og introduktion til ATU</a:t>
                      </a:r>
                      <a:endParaRPr lang="da-DK" sz="1400" b="0" i="0" dirty="0">
                        <a:latin typeface="Georgia" panose="02040502050405020303" pitchFamily="18" charset="0"/>
                        <a:ea typeface="Helvetica Neue Thin" charset="0"/>
                        <a:cs typeface="Helvetica Neue Thin" charset="0"/>
                      </a:endParaRPr>
                    </a:p>
                  </a:txBody>
                  <a:tcPr anchor="ctr"/>
                </a:tc>
                <a:extLst>
                  <a:ext uri="{0D108BD9-81ED-4DB2-BD59-A6C34878D82A}">
                    <a16:rowId xmlns:a16="http://schemas.microsoft.com/office/drawing/2014/main" val="10001"/>
                  </a:ext>
                </a:extLst>
              </a:tr>
              <a:tr h="526042">
                <a:tc>
                  <a:txBody>
                    <a:bodyPr/>
                    <a:lstStyle/>
                    <a:p>
                      <a:pPr algn="ctr"/>
                      <a:r>
                        <a:rPr lang="da-DK" dirty="0">
                          <a:latin typeface="Georgia" panose="02040502050405020303" pitchFamily="18" charset="0"/>
                        </a:rPr>
                        <a:t>Seminar</a:t>
                      </a:r>
                      <a:r>
                        <a:rPr lang="da-DK" baseline="0" dirty="0">
                          <a:latin typeface="Georgia" panose="02040502050405020303" pitchFamily="18" charset="0"/>
                        </a:rPr>
                        <a:t> B</a:t>
                      </a:r>
                      <a:endParaRPr lang="da-DK" b="0" i="0" dirty="0">
                        <a:solidFill>
                          <a:schemeClr val="bg1"/>
                        </a:solidFill>
                        <a:latin typeface="Georgia" panose="02040502050405020303" pitchFamily="18" charset="0"/>
                        <a:ea typeface="Helvetica Neue Thin" charset="0"/>
                        <a:cs typeface="Helvetica Neue Thin" charset="0"/>
                      </a:endParaRPr>
                    </a:p>
                  </a:txBody>
                  <a:tcPr anchor="ctr"/>
                </a:tc>
                <a:tc>
                  <a:txBody>
                    <a:bodyPr/>
                    <a:lstStyle/>
                    <a:p>
                      <a:pPr algn="l"/>
                      <a:r>
                        <a:rPr lang="da-DK" sz="1400" dirty="0">
                          <a:latin typeface="Georgia" panose="02040502050405020303" pitchFamily="18" charset="0"/>
                        </a:rPr>
                        <a:t>Introduktion til Sundhedsvidenskab</a:t>
                      </a:r>
                      <a:endParaRPr lang="da-DK" sz="1400" b="0" i="0" dirty="0">
                        <a:latin typeface="Georgia" panose="02040502050405020303" pitchFamily="18" charset="0"/>
                        <a:ea typeface="Helvetica Neue Thin" charset="0"/>
                        <a:cs typeface="Helvetica Neue Thin" charset="0"/>
                      </a:endParaRPr>
                    </a:p>
                  </a:txBody>
                  <a:tcPr anchor="ctr"/>
                </a:tc>
                <a:extLst>
                  <a:ext uri="{0D108BD9-81ED-4DB2-BD59-A6C34878D82A}">
                    <a16:rowId xmlns:a16="http://schemas.microsoft.com/office/drawing/2014/main" val="10002"/>
                  </a:ext>
                </a:extLst>
              </a:tr>
              <a:tr h="526042">
                <a:tc>
                  <a:txBody>
                    <a:bodyPr/>
                    <a:lstStyle/>
                    <a:p>
                      <a:pPr algn="ctr"/>
                      <a:r>
                        <a:rPr lang="da-DK" dirty="0">
                          <a:latin typeface="Georgia" panose="02040502050405020303" pitchFamily="18" charset="0"/>
                        </a:rPr>
                        <a:t>Seminar C</a:t>
                      </a:r>
                      <a:endParaRPr lang="da-DK" b="0" i="0" dirty="0">
                        <a:solidFill>
                          <a:schemeClr val="bg1"/>
                        </a:solidFill>
                        <a:latin typeface="Georgia" panose="02040502050405020303" pitchFamily="18" charset="0"/>
                        <a:ea typeface="Helvetica Neue Thin" charset="0"/>
                        <a:cs typeface="Helvetica Neue Thin" charset="0"/>
                      </a:endParaRPr>
                    </a:p>
                  </a:txBody>
                  <a:tcPr anchor="ctr"/>
                </a:tc>
                <a:tc>
                  <a:txBody>
                    <a:bodyPr/>
                    <a:lstStyle/>
                    <a:p>
                      <a:pPr algn="l"/>
                      <a:r>
                        <a:rPr lang="da-DK" sz="1400" dirty="0">
                          <a:latin typeface="Georgia" panose="02040502050405020303" pitchFamily="18" charset="0"/>
                        </a:rPr>
                        <a:t>Introduktion til Humaniora</a:t>
                      </a:r>
                      <a:endParaRPr lang="da-DK" sz="1400" b="0" i="0" dirty="0">
                        <a:latin typeface="Georgia" panose="02040502050405020303" pitchFamily="18" charset="0"/>
                        <a:ea typeface="Helvetica Neue Thin" charset="0"/>
                        <a:cs typeface="Helvetica Neue Thin" charset="0"/>
                      </a:endParaRPr>
                    </a:p>
                  </a:txBody>
                  <a:tcPr anchor="ctr"/>
                </a:tc>
                <a:extLst>
                  <a:ext uri="{0D108BD9-81ED-4DB2-BD59-A6C34878D82A}">
                    <a16:rowId xmlns:a16="http://schemas.microsoft.com/office/drawing/2014/main" val="10003"/>
                  </a:ext>
                </a:extLst>
              </a:tr>
              <a:tr h="526042">
                <a:tc>
                  <a:txBody>
                    <a:bodyPr/>
                    <a:lstStyle/>
                    <a:p>
                      <a:pPr algn="ctr"/>
                      <a:r>
                        <a:rPr lang="da-DK" dirty="0">
                          <a:latin typeface="Georgia" panose="02040502050405020303" pitchFamily="18" charset="0"/>
                        </a:rPr>
                        <a:t>Seminar D</a:t>
                      </a:r>
                      <a:endParaRPr lang="da-DK" b="0" i="0" dirty="0">
                        <a:solidFill>
                          <a:schemeClr val="bg1"/>
                        </a:solidFill>
                        <a:latin typeface="Georgia" panose="02040502050405020303" pitchFamily="18" charset="0"/>
                        <a:ea typeface="Helvetica Neue Thin" charset="0"/>
                        <a:cs typeface="Helvetica Neue Thin" charset="0"/>
                      </a:endParaRPr>
                    </a:p>
                  </a:txBody>
                  <a:tcPr anchor="ctr"/>
                </a:tc>
                <a:tc>
                  <a:txBody>
                    <a:bodyPr/>
                    <a:lstStyle/>
                    <a:p>
                      <a:pPr algn="l"/>
                      <a:r>
                        <a:rPr lang="da-DK" sz="1400" dirty="0">
                          <a:latin typeface="Georgia" panose="02040502050405020303" pitchFamily="18" charset="0"/>
                        </a:rPr>
                        <a:t>Introduktion til Naturvidenskab &amp; Teknik</a:t>
                      </a:r>
                      <a:endParaRPr lang="da-DK" sz="1400" b="0" i="0" dirty="0">
                        <a:latin typeface="Georgia" panose="02040502050405020303" pitchFamily="18" charset="0"/>
                        <a:ea typeface="Helvetica Neue Thin" charset="0"/>
                        <a:cs typeface="Helvetica Neue Thin" charset="0"/>
                      </a:endParaRPr>
                    </a:p>
                  </a:txBody>
                  <a:tcPr anchor="ctr"/>
                </a:tc>
                <a:extLst>
                  <a:ext uri="{0D108BD9-81ED-4DB2-BD59-A6C34878D82A}">
                    <a16:rowId xmlns:a16="http://schemas.microsoft.com/office/drawing/2014/main" val="10004"/>
                  </a:ext>
                </a:extLst>
              </a:tr>
              <a:tr h="526042">
                <a:tc>
                  <a:txBody>
                    <a:bodyPr/>
                    <a:lstStyle/>
                    <a:p>
                      <a:pPr algn="ctr"/>
                      <a:r>
                        <a:rPr lang="da-DK" dirty="0">
                          <a:latin typeface="Georgia" panose="02040502050405020303" pitchFamily="18" charset="0"/>
                        </a:rPr>
                        <a:t>Seminar E</a:t>
                      </a:r>
                      <a:endParaRPr lang="da-DK" b="0" i="0" dirty="0">
                        <a:solidFill>
                          <a:schemeClr val="bg1"/>
                        </a:solidFill>
                        <a:latin typeface="Georgia" panose="02040502050405020303" pitchFamily="18" charset="0"/>
                        <a:ea typeface="Helvetica Neue Thin" charset="0"/>
                        <a:cs typeface="Helvetica Neue Thin" charset="0"/>
                      </a:endParaRPr>
                    </a:p>
                  </a:txBody>
                  <a:tcPr anchor="ctr"/>
                </a:tc>
                <a:tc>
                  <a:txBody>
                    <a:bodyPr/>
                    <a:lstStyle/>
                    <a:p>
                      <a:pPr algn="l"/>
                      <a:r>
                        <a:rPr lang="da-DK" sz="1400" dirty="0">
                          <a:latin typeface="Georgia" panose="02040502050405020303" pitchFamily="18" charset="0"/>
                        </a:rPr>
                        <a:t>Introduktion til Samfundsvidenskab</a:t>
                      </a:r>
                      <a:endParaRPr lang="da-DK" sz="1400" b="0" i="0" dirty="0">
                        <a:latin typeface="Georgia" panose="02040502050405020303" pitchFamily="18" charset="0"/>
                        <a:ea typeface="Helvetica Neue Thin" charset="0"/>
                        <a:cs typeface="Helvetica Neue Thin" charset="0"/>
                      </a:endParaRPr>
                    </a:p>
                  </a:txBody>
                  <a:tcPr anchor="ctr"/>
                </a:tc>
                <a:extLst>
                  <a:ext uri="{0D108BD9-81ED-4DB2-BD59-A6C34878D82A}">
                    <a16:rowId xmlns:a16="http://schemas.microsoft.com/office/drawing/2014/main" val="2792237255"/>
                  </a:ext>
                </a:extLst>
              </a:tr>
            </a:tbl>
          </a:graphicData>
        </a:graphic>
      </p:graphicFrame>
      <p:pic>
        <p:nvPicPr>
          <p:cNvPr id="2" name="Billede 1">
            <a:extLst>
              <a:ext uri="{FF2B5EF4-FFF2-40B4-BE49-F238E27FC236}">
                <a16:creationId xmlns:a16="http://schemas.microsoft.com/office/drawing/2014/main" id="{58342AD4-4789-7B42-273F-54E93499D760}"/>
              </a:ext>
            </a:extLst>
          </p:cNvPr>
          <p:cNvPicPr>
            <a:picLocks noChangeAspect="1"/>
          </p:cNvPicPr>
          <p:nvPr/>
        </p:nvPicPr>
        <p:blipFill>
          <a:blip r:embed="rId4"/>
          <a:srcRect/>
          <a:stretch/>
        </p:blipFill>
        <p:spPr>
          <a:xfrm>
            <a:off x="10789636" y="255866"/>
            <a:ext cx="928262" cy="928262"/>
          </a:xfrm>
          <a:prstGeom prst="rect">
            <a:avLst/>
          </a:prstGeom>
        </p:spPr>
      </p:pic>
    </p:spTree>
    <p:extLst>
      <p:ext uri="{BB962C8B-B14F-4D97-AF65-F5344CB8AC3E}">
        <p14:creationId xmlns:p14="http://schemas.microsoft.com/office/powerpoint/2010/main" val="439675196"/>
      </p:ext>
    </p:extLst>
  </p:cSld>
  <p:clrMapOvr>
    <a:masterClrMapping/>
  </p:clrMapOvr>
</p:sld>
</file>

<file path=ppt/theme/theme1.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5833</TotalTime>
  <Words>1122</Words>
  <Application>Microsoft Office PowerPoint</Application>
  <PresentationFormat>Widescreen</PresentationFormat>
  <Paragraphs>185</Paragraphs>
  <Slides>24</Slides>
  <Notes>24</Notes>
  <HiddenSlides>0</HiddenSlides>
  <MMClips>0</MMClips>
  <ScaleCrop>false</ScaleCrop>
  <HeadingPairs>
    <vt:vector size="6" baseType="variant">
      <vt:variant>
        <vt:lpstr>Benyttede skrifttyper</vt:lpstr>
      </vt:variant>
      <vt:variant>
        <vt:i4>6</vt:i4>
      </vt:variant>
      <vt:variant>
        <vt:lpstr>Tema</vt:lpstr>
      </vt:variant>
      <vt:variant>
        <vt:i4>1</vt:i4>
      </vt:variant>
      <vt:variant>
        <vt:lpstr>Slidetitler</vt:lpstr>
      </vt:variant>
      <vt:variant>
        <vt:i4>24</vt:i4>
      </vt:variant>
    </vt:vector>
  </HeadingPairs>
  <TitlesOfParts>
    <vt:vector size="31" baseType="lpstr">
      <vt:lpstr>Arial</vt:lpstr>
      <vt:lpstr>Calibri</vt:lpstr>
      <vt:lpstr>Calibri Light</vt:lpstr>
      <vt:lpstr>Geo</vt:lpstr>
      <vt:lpstr>Georgia</vt:lpstr>
      <vt:lpstr>Verdana</vt:lpstr>
      <vt:lpstr>Office-tema</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Karriereveje</dc:title>
  <dc:creator>Janne Hansen</dc:creator>
  <cp:lastModifiedBy>ATU - Christian Glasdam Andersen</cp:lastModifiedBy>
  <cp:revision>135</cp:revision>
  <cp:lastPrinted>2018-05-08T12:16:01Z</cp:lastPrinted>
  <dcterms:created xsi:type="dcterms:W3CDTF">2018-05-07T11:55:37Z</dcterms:created>
  <dcterms:modified xsi:type="dcterms:W3CDTF">2024-12-19T10:41:39Z</dcterms:modified>
</cp:coreProperties>
</file>